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256" r:id="rId3"/>
    <p:sldId id="257" r:id="rId4"/>
    <p:sldId id="258" r:id="rId5"/>
    <p:sldId id="267" r:id="rId6"/>
    <p:sldId id="259" r:id="rId7"/>
    <p:sldId id="260" r:id="rId8"/>
    <p:sldId id="268" r:id="rId9"/>
    <p:sldId id="269" r:id="rId10"/>
    <p:sldId id="270" r:id="rId11"/>
    <p:sldId id="272" r:id="rId12"/>
    <p:sldId id="271" r:id="rId13"/>
    <p:sldId id="273" r:id="rId14"/>
    <p:sldId id="274" r:id="rId15"/>
    <p:sldId id="261" r:id="rId16"/>
    <p:sldId id="262" r:id="rId17"/>
    <p:sldId id="263" r:id="rId18"/>
    <p:sldId id="266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0" r:id="rId37"/>
    <p:sldId id="295" r:id="rId38"/>
    <p:sldId id="296" r:id="rId39"/>
    <p:sldId id="297" r:id="rId40"/>
    <p:sldId id="299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62" d="100"/>
          <a:sy n="62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ata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rawing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/>
            <a:t>Get the job</a:t>
          </a:r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44D31064-107E-BB49-81D0-68B077B03319}">
      <dgm:prSet/>
      <dgm:spPr/>
      <dgm:t>
        <a:bodyPr/>
        <a:lstStyle/>
        <a:p>
          <a:pPr rtl="0"/>
          <a:r>
            <a:rPr lang="en-US" dirty="0"/>
            <a:t>Find &amp; Apply</a:t>
          </a:r>
        </a:p>
      </dgm:t>
    </dgm:pt>
    <dgm:pt modelId="{953CE21B-387D-E44B-A45C-B92CB21BDB7F}" type="parTrans" cxnId="{FF56D1D3-E038-864D-A16B-4E0B88F33473}">
      <dgm:prSet/>
      <dgm:spPr/>
      <dgm:t>
        <a:bodyPr/>
        <a:lstStyle/>
        <a:p>
          <a:endParaRPr lang="en-US"/>
        </a:p>
      </dgm:t>
    </dgm:pt>
    <dgm:pt modelId="{8D98C2ED-3827-2141-828D-513B20FF8914}" type="sibTrans" cxnId="{FF56D1D3-E038-864D-A16B-4E0B88F33473}">
      <dgm:prSet/>
      <dgm:spPr/>
      <dgm:t>
        <a:bodyPr/>
        <a:lstStyle/>
        <a:p>
          <a:endParaRPr lang="en-US"/>
        </a:p>
      </dgm:t>
    </dgm:pt>
    <dgm:pt modelId="{6E705BD3-2468-5D42-AB79-3A60E85C920D}">
      <dgm:prSet/>
      <dgm:spPr/>
      <dgm:t>
        <a:bodyPr/>
        <a:lstStyle/>
        <a:p>
          <a:pPr rtl="0"/>
          <a:r>
            <a:rPr lang="en-US" dirty="0"/>
            <a:t>Resume &amp; Cover Letter</a:t>
          </a:r>
        </a:p>
      </dgm:t>
    </dgm:pt>
    <dgm:pt modelId="{3E3F3D38-6F30-154E-946A-67D80D76519F}" type="parTrans" cxnId="{F65EE2B8-AA4D-754F-BC3A-FF6532BB92C3}">
      <dgm:prSet/>
      <dgm:spPr/>
      <dgm:t>
        <a:bodyPr/>
        <a:lstStyle/>
        <a:p>
          <a:endParaRPr lang="en-US"/>
        </a:p>
      </dgm:t>
    </dgm:pt>
    <dgm:pt modelId="{F9F34F7F-4378-B24F-8E66-63E784C86335}" type="sibTrans" cxnId="{F65EE2B8-AA4D-754F-BC3A-FF6532BB92C3}">
      <dgm:prSet/>
      <dgm:spPr/>
      <dgm:t>
        <a:bodyPr/>
        <a:lstStyle/>
        <a:p>
          <a:endParaRPr lang="en-US"/>
        </a:p>
      </dgm:t>
    </dgm:pt>
    <dgm:pt modelId="{BD08707C-9C74-BA44-A116-BC6C27E4131B}">
      <dgm:prSet/>
      <dgm:spPr/>
      <dgm:t>
        <a:bodyPr/>
        <a:lstStyle/>
        <a:p>
          <a:pPr rtl="0"/>
          <a:r>
            <a:rPr lang="en-US" dirty="0"/>
            <a:t>Interview &amp; Thank You</a:t>
          </a:r>
        </a:p>
      </dgm:t>
    </dgm:pt>
    <dgm:pt modelId="{310F9ABD-9E9D-ED4D-8A9A-04F35BB78CA8}" type="parTrans" cxnId="{44DA100F-4360-7345-B7FB-5EECBA5BB543}">
      <dgm:prSet/>
      <dgm:spPr/>
      <dgm:t>
        <a:bodyPr/>
        <a:lstStyle/>
        <a:p>
          <a:endParaRPr lang="en-US"/>
        </a:p>
      </dgm:t>
    </dgm:pt>
    <dgm:pt modelId="{614DBA4C-9967-954E-B6C7-BA3EA4053AD7}" type="sibTrans" cxnId="{44DA100F-4360-7345-B7FB-5EECBA5BB54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CDDD45-F58A-0B4A-BBD9-F3645E706E80}" type="pres">
      <dgm:prSet presAssocID="{0F98F8C3-1B27-1846-A883-21245CD30C18}" presName="centerShape" presStyleLbl="node0" presStyleIdx="0" presStyleCnt="1"/>
      <dgm:spPr/>
    </dgm:pt>
    <dgm:pt modelId="{E2D9BECD-EF8B-CC45-B093-1BA0B9FD50BC}" type="pres">
      <dgm:prSet presAssocID="{953CE21B-387D-E44B-A45C-B92CB21BDB7F}" presName="parTrans" presStyleLbl="bgSibTrans2D1" presStyleIdx="0" presStyleCnt="3"/>
      <dgm:spPr/>
    </dgm:pt>
    <dgm:pt modelId="{864C6497-CA61-C948-A363-C60D32C93AA4}" type="pres">
      <dgm:prSet presAssocID="{44D31064-107E-BB49-81D0-68B077B03319}" presName="node" presStyleLbl="node1" presStyleIdx="0" presStyleCnt="3">
        <dgm:presLayoutVars>
          <dgm:bulletEnabled val="1"/>
        </dgm:presLayoutVars>
      </dgm:prSet>
      <dgm:spPr/>
    </dgm:pt>
    <dgm:pt modelId="{1354FECC-543D-464D-BC77-66AD29219188}" type="pres">
      <dgm:prSet presAssocID="{3E3F3D38-6F30-154E-946A-67D80D76519F}" presName="parTrans" presStyleLbl="bgSibTrans2D1" presStyleIdx="1" presStyleCnt="3"/>
      <dgm:spPr/>
    </dgm:pt>
    <dgm:pt modelId="{2D7890E6-CF1C-B34C-9E2A-B200B828507B}" type="pres">
      <dgm:prSet presAssocID="{6E705BD3-2468-5D42-AB79-3A60E85C920D}" presName="node" presStyleLbl="node1" presStyleIdx="1" presStyleCnt="3">
        <dgm:presLayoutVars>
          <dgm:bulletEnabled val="1"/>
        </dgm:presLayoutVars>
      </dgm:prSet>
      <dgm:spPr/>
    </dgm:pt>
    <dgm:pt modelId="{8E571F31-C92A-3748-8BC3-481A8783486A}" type="pres">
      <dgm:prSet presAssocID="{310F9ABD-9E9D-ED4D-8A9A-04F35BB78CA8}" presName="parTrans" presStyleLbl="bgSibTrans2D1" presStyleIdx="2" presStyleCnt="3"/>
      <dgm:spPr/>
    </dgm:pt>
    <dgm:pt modelId="{244A7E39-72CC-0F49-855A-1B5BDECB108E}" type="pres">
      <dgm:prSet presAssocID="{BD08707C-9C74-BA44-A116-BC6C27E4131B}" presName="node" presStyleLbl="node1" presStyleIdx="2" presStyleCnt="3">
        <dgm:presLayoutVars>
          <dgm:bulletEnabled val="1"/>
        </dgm:presLayoutVars>
      </dgm:prSet>
      <dgm:spPr/>
    </dgm:pt>
  </dgm:ptLst>
  <dgm:cxnLst>
    <dgm:cxn modelId="{7C6BDA06-20A6-3B49-80C2-499457053F71}" type="presOf" srcId="{310F9ABD-9E9D-ED4D-8A9A-04F35BB78CA8}" destId="{8E571F31-C92A-3748-8BC3-481A8783486A}" srcOrd="0" destOrd="0" presId="urn:microsoft.com/office/officeart/2005/8/layout/radial4"/>
    <dgm:cxn modelId="{44DA100F-4360-7345-B7FB-5EECBA5BB543}" srcId="{0F98F8C3-1B27-1846-A883-21245CD30C18}" destId="{BD08707C-9C74-BA44-A116-BC6C27E4131B}" srcOrd="2" destOrd="0" parTransId="{310F9ABD-9E9D-ED4D-8A9A-04F35BB78CA8}" sibTransId="{614DBA4C-9967-954E-B6C7-BA3EA4053AD7}"/>
    <dgm:cxn modelId="{10D2BA1B-8BF8-4743-BEA1-F89FA023C062}" type="presOf" srcId="{6E705BD3-2468-5D42-AB79-3A60E85C920D}" destId="{2D7890E6-CF1C-B34C-9E2A-B200B828507B}" srcOrd="0" destOrd="0" presId="urn:microsoft.com/office/officeart/2005/8/layout/radial4"/>
    <dgm:cxn modelId="{50296944-3CE6-3843-A0A2-84A9DB2F29AF}" type="presOf" srcId="{0F98F8C3-1B27-1846-A883-21245CD30C18}" destId="{22CDDD45-F58A-0B4A-BBD9-F3645E706E80}" srcOrd="0" destOrd="0" presId="urn:microsoft.com/office/officeart/2005/8/layout/radial4"/>
    <dgm:cxn modelId="{8DA31E66-A1CE-1E4D-8061-E32A5A33CFA7}" type="presOf" srcId="{3E3F3D38-6F30-154E-946A-67D80D76519F}" destId="{1354FECC-543D-464D-BC77-66AD29219188}" srcOrd="0" destOrd="0" presId="urn:microsoft.com/office/officeart/2005/8/layout/radial4"/>
    <dgm:cxn modelId="{5C964C70-5F49-7047-A16E-A87AFA0EF7B9}" type="presOf" srcId="{44D31064-107E-BB49-81D0-68B077B03319}" destId="{864C6497-CA61-C948-A363-C60D32C93AA4}" srcOrd="0" destOrd="0" presId="urn:microsoft.com/office/officeart/2005/8/layout/radial4"/>
    <dgm:cxn modelId="{F71D7158-C614-0D4C-939E-3880D935F6EE}" type="presOf" srcId="{F07AA0E1-DEF5-C94A-A148-BE51946526AB}" destId="{AA113725-07DC-0845-9FB3-1BF461C0536F}" srcOrd="0" destOrd="0" presId="urn:microsoft.com/office/officeart/2005/8/layout/radial4"/>
    <dgm:cxn modelId="{5007E15A-0473-6941-977A-767561EDEE15}" type="presOf" srcId="{BD08707C-9C74-BA44-A116-BC6C27E4131B}" destId="{244A7E39-72CC-0F49-855A-1B5BDECB108E}" srcOrd="0" destOrd="0" presId="urn:microsoft.com/office/officeart/2005/8/layout/radial4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F65EE2B8-AA4D-754F-BC3A-FF6532BB92C3}" srcId="{0F98F8C3-1B27-1846-A883-21245CD30C18}" destId="{6E705BD3-2468-5D42-AB79-3A60E85C920D}" srcOrd="1" destOrd="0" parTransId="{3E3F3D38-6F30-154E-946A-67D80D76519F}" sibTransId="{F9F34F7F-4378-B24F-8E66-63E784C86335}"/>
    <dgm:cxn modelId="{FF56D1D3-E038-864D-A16B-4E0B88F33473}" srcId="{0F98F8C3-1B27-1846-A883-21245CD30C18}" destId="{44D31064-107E-BB49-81D0-68B077B03319}" srcOrd="0" destOrd="0" parTransId="{953CE21B-387D-E44B-A45C-B92CB21BDB7F}" sibTransId="{8D98C2ED-3827-2141-828D-513B20FF8914}"/>
    <dgm:cxn modelId="{AE3EA7FA-C5CF-E547-A81E-CC8C6D4EC328}" type="presOf" srcId="{953CE21B-387D-E44B-A45C-B92CB21BDB7F}" destId="{E2D9BECD-EF8B-CC45-B093-1BA0B9FD50BC}" srcOrd="0" destOrd="0" presId="urn:microsoft.com/office/officeart/2005/8/layout/radial4"/>
    <dgm:cxn modelId="{EEA8E01D-71A0-FA49-A0BF-0848C0B315C2}" type="presParOf" srcId="{AA113725-07DC-0845-9FB3-1BF461C0536F}" destId="{22CDDD45-F58A-0B4A-BBD9-F3645E706E80}" srcOrd="0" destOrd="0" presId="urn:microsoft.com/office/officeart/2005/8/layout/radial4"/>
    <dgm:cxn modelId="{DBC273CB-C386-C347-847D-545463ED9CB7}" type="presParOf" srcId="{AA113725-07DC-0845-9FB3-1BF461C0536F}" destId="{E2D9BECD-EF8B-CC45-B093-1BA0B9FD50BC}" srcOrd="1" destOrd="0" presId="urn:microsoft.com/office/officeart/2005/8/layout/radial4"/>
    <dgm:cxn modelId="{19B48FF3-DE57-5C4A-BD90-0E7ACDF6B7DF}" type="presParOf" srcId="{AA113725-07DC-0845-9FB3-1BF461C0536F}" destId="{864C6497-CA61-C948-A363-C60D32C93AA4}" srcOrd="2" destOrd="0" presId="urn:microsoft.com/office/officeart/2005/8/layout/radial4"/>
    <dgm:cxn modelId="{34ADE948-E408-0B4E-97F6-34AF522287CD}" type="presParOf" srcId="{AA113725-07DC-0845-9FB3-1BF461C0536F}" destId="{1354FECC-543D-464D-BC77-66AD29219188}" srcOrd="3" destOrd="0" presId="urn:microsoft.com/office/officeart/2005/8/layout/radial4"/>
    <dgm:cxn modelId="{B87EADE1-E042-484B-BDC3-96FE19CBE2FB}" type="presParOf" srcId="{AA113725-07DC-0845-9FB3-1BF461C0536F}" destId="{2D7890E6-CF1C-B34C-9E2A-B200B828507B}" srcOrd="4" destOrd="0" presId="urn:microsoft.com/office/officeart/2005/8/layout/radial4"/>
    <dgm:cxn modelId="{98E0F45E-234E-8146-95E5-65E38CE555C9}" type="presParOf" srcId="{AA113725-07DC-0845-9FB3-1BF461C0536F}" destId="{8E571F31-C92A-3748-8BC3-481A8783486A}" srcOrd="5" destOrd="0" presId="urn:microsoft.com/office/officeart/2005/8/layout/radial4"/>
    <dgm:cxn modelId="{1C71C2FE-8081-D14A-BE48-855491C94BF8}" type="presParOf" srcId="{AA113725-07DC-0845-9FB3-1BF461C0536F}" destId="{244A7E39-72CC-0F49-855A-1B5BDECB108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DB5182-139B-4368-AABA-694A1613AE0E}" type="doc">
      <dgm:prSet loTypeId="urn:diagrams.loki3.com/BracketList+Icon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8C6043-CE0C-4043-A40B-0EAADC37FB33}">
      <dgm:prSet phldrT="[Text]" custT="1"/>
      <dgm:spPr/>
      <dgm:t>
        <a:bodyPr/>
        <a:lstStyle/>
        <a:p>
          <a:pPr algn="r"/>
          <a:r>
            <a:rPr lang="en-US" sz="3200" b="1" dirty="0"/>
            <a:t>Cover</a:t>
          </a:r>
          <a:r>
            <a:rPr lang="en-US" sz="2200" dirty="0"/>
            <a:t> </a:t>
          </a:r>
          <a:r>
            <a:rPr lang="en-US" sz="3200" b="1" dirty="0"/>
            <a:t>Letter</a:t>
          </a:r>
        </a:p>
      </dgm:t>
    </dgm:pt>
    <dgm:pt modelId="{3868B2DD-47CA-47B7-AC9D-200B43112860}" type="parTrans" cxnId="{E46EE193-471F-4383-B2F7-D78911224F3B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55981350-8495-4E71-9D0E-E8838D3AD709}" type="sibTrans" cxnId="{E46EE193-471F-4383-B2F7-D78911224F3B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6BB3F555-3566-4EA7-8CA5-9C246E6DFA62}">
      <dgm:prSet phldrT="[Text]" custT="1"/>
      <dgm:spPr/>
      <dgm:t>
        <a:bodyPr/>
        <a:lstStyle/>
        <a:p>
          <a:r>
            <a:rPr lang="en-US" sz="3200" b="1"/>
            <a:t>3-4 Paragraph Business Letter</a:t>
          </a:r>
          <a:endParaRPr lang="en-US" sz="3200" b="1" dirty="0"/>
        </a:p>
      </dgm:t>
    </dgm:pt>
    <dgm:pt modelId="{6719F37C-E1F9-466B-9E24-DB924026CF3E}" type="parTrans" cxnId="{1E684725-ED27-4A04-AAA4-4379C9EEECA7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9DD5962D-0355-4FD1-AF5D-22F3A15503FE}" type="sibTrans" cxnId="{1E684725-ED27-4A04-AAA4-4379C9EEECA7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3D949DD4-F9BD-459E-A5DD-C57E49AE20D6}">
      <dgm:prSet phldrT="[Text]" custT="1"/>
      <dgm:spPr/>
      <dgm:t>
        <a:bodyPr/>
        <a:lstStyle/>
        <a:p>
          <a:r>
            <a:rPr lang="en-US" sz="3200" b="1"/>
            <a:t>Resume</a:t>
          </a:r>
          <a:endParaRPr lang="en-US" sz="3200" b="1" dirty="0"/>
        </a:p>
      </dgm:t>
    </dgm:pt>
    <dgm:pt modelId="{F1726A23-6BE2-453C-A05F-1334C8DEEE1C}" type="parTrans" cxnId="{09E9ABCD-0C54-4514-B541-84D4AB22B15A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5C0DDB3B-6A91-4E61-8602-AE2632BA57E9}" type="sibTrans" cxnId="{09E9ABCD-0C54-4514-B541-84D4AB22B15A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42B8ABE8-49D4-4E50-A933-4ACB68FF9D69}">
      <dgm:prSet phldrT="[Text]" custT="1"/>
      <dgm:spPr/>
      <dgm:t>
        <a:bodyPr/>
        <a:lstStyle/>
        <a:p>
          <a:r>
            <a:rPr lang="en-US" sz="3200" b="1"/>
            <a:t>Purpose: create interest so you can get an interview</a:t>
          </a:r>
          <a:endParaRPr lang="en-US" sz="3200" b="1" dirty="0"/>
        </a:p>
      </dgm:t>
    </dgm:pt>
    <dgm:pt modelId="{402DE7A5-1D49-46BA-AD16-6601863CB472}" type="parTrans" cxnId="{2D2C72A4-8D1F-4616-866F-95BE6E46D317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4DD87C3F-2844-4727-846C-7FCF248D1B5C}" type="sibTrans" cxnId="{2D2C72A4-8D1F-4616-866F-95BE6E46D317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EBF0F467-CDA4-4088-ABEB-7DBCAD9FF4D0}">
      <dgm:prSet phldrT="[Text]" custT="1"/>
      <dgm:spPr/>
      <dgm:t>
        <a:bodyPr/>
        <a:lstStyle/>
        <a:p>
          <a:pPr marL="0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b="1" dirty="0"/>
            <a:t>1 Page Document</a:t>
          </a:r>
          <a:endParaRPr lang="en-US" sz="3200" dirty="0">
            <a:solidFill>
              <a:schemeClr val="tx2">
                <a:lumMod val="10000"/>
              </a:schemeClr>
            </a:solidFill>
          </a:endParaRPr>
        </a:p>
      </dgm:t>
    </dgm:pt>
    <dgm:pt modelId="{1E08355A-996F-4398-B400-45CDF222FE06}" type="parTrans" cxnId="{24419408-D6A9-4A0F-820A-8CE522CB7A00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FA5D690F-9241-4461-A8B5-6685712B9998}" type="sibTrans" cxnId="{24419408-D6A9-4A0F-820A-8CE522CB7A00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ED11C7A6-F612-C544-BA75-7F9E6168B57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/>
            <a:t>Summary of experience, abilities, and accomplishments</a:t>
          </a:r>
          <a:endParaRPr lang="en-US" sz="3200" dirty="0"/>
        </a:p>
      </dgm:t>
    </dgm:pt>
    <dgm:pt modelId="{D05EDA24-45AB-784C-A731-B26817A538A1}" type="parTrans" cxnId="{4AF460C5-DE53-504E-8479-BC0FE7743643}">
      <dgm:prSet/>
      <dgm:spPr/>
      <dgm:t>
        <a:bodyPr/>
        <a:lstStyle/>
        <a:p>
          <a:endParaRPr lang="en-US"/>
        </a:p>
      </dgm:t>
    </dgm:pt>
    <dgm:pt modelId="{D1C76150-1126-7A49-B6E3-540CFA0111D8}" type="sibTrans" cxnId="{4AF460C5-DE53-504E-8479-BC0FE7743643}">
      <dgm:prSet/>
      <dgm:spPr/>
      <dgm:t>
        <a:bodyPr/>
        <a:lstStyle/>
        <a:p>
          <a:endParaRPr lang="en-US"/>
        </a:p>
      </dgm:t>
    </dgm:pt>
    <dgm:pt modelId="{C9516175-D5ED-4F13-B5C2-80B00A4C4AB3}" type="pres">
      <dgm:prSet presAssocID="{4FDB5182-139B-4368-AABA-694A1613AE0E}" presName="Name0" presStyleCnt="0">
        <dgm:presLayoutVars>
          <dgm:dir/>
          <dgm:animLvl val="lvl"/>
          <dgm:resizeHandles val="exact"/>
        </dgm:presLayoutVars>
      </dgm:prSet>
      <dgm:spPr/>
    </dgm:pt>
    <dgm:pt modelId="{A594CC34-FF49-4919-92EE-804F6419D23D}" type="pres">
      <dgm:prSet presAssocID="{088C6043-CE0C-4043-A40B-0EAADC37FB33}" presName="linNode" presStyleCnt="0"/>
      <dgm:spPr/>
    </dgm:pt>
    <dgm:pt modelId="{5AE78C1A-98AD-4C08-B63D-320ACD538A4F}" type="pres">
      <dgm:prSet presAssocID="{088C6043-CE0C-4043-A40B-0EAADC37FB33}" presName="parTx" presStyleLbl="revTx" presStyleIdx="0" presStyleCnt="2">
        <dgm:presLayoutVars>
          <dgm:chMax val="1"/>
          <dgm:bulletEnabled val="1"/>
        </dgm:presLayoutVars>
      </dgm:prSet>
      <dgm:spPr/>
    </dgm:pt>
    <dgm:pt modelId="{3DCA7BA4-3AF0-4386-A035-0F44C96D857D}" type="pres">
      <dgm:prSet presAssocID="{088C6043-CE0C-4043-A40B-0EAADC37FB33}" presName="bracket" presStyleLbl="parChTrans1D1" presStyleIdx="0" presStyleCnt="2"/>
      <dgm:spPr/>
    </dgm:pt>
    <dgm:pt modelId="{65DB823A-3F5B-4800-A7C3-FF1325E19CD6}" type="pres">
      <dgm:prSet presAssocID="{088C6043-CE0C-4043-A40B-0EAADC37FB33}" presName="spH" presStyleCnt="0"/>
      <dgm:spPr/>
    </dgm:pt>
    <dgm:pt modelId="{69628C4B-4C65-4FBF-8568-77E9588880D6}" type="pres">
      <dgm:prSet presAssocID="{088C6043-CE0C-4043-A40B-0EAADC37FB33}" presName="desTx" presStyleLbl="node1" presStyleIdx="0" presStyleCnt="2">
        <dgm:presLayoutVars>
          <dgm:bulletEnabled val="1"/>
        </dgm:presLayoutVars>
      </dgm:prSet>
      <dgm:spPr/>
    </dgm:pt>
    <dgm:pt modelId="{A672E0AB-F0FA-4F7C-8E41-01E444A3EF4B}" type="pres">
      <dgm:prSet presAssocID="{55981350-8495-4E71-9D0E-E8838D3AD709}" presName="spV" presStyleCnt="0"/>
      <dgm:spPr/>
    </dgm:pt>
    <dgm:pt modelId="{05AC0D17-EF7E-4125-97AD-23B54147896A}" type="pres">
      <dgm:prSet presAssocID="{3D949DD4-F9BD-459E-A5DD-C57E49AE20D6}" presName="linNode" presStyleCnt="0"/>
      <dgm:spPr/>
    </dgm:pt>
    <dgm:pt modelId="{C60ACA00-BD9F-4779-9606-7DAB81F8D323}" type="pres">
      <dgm:prSet presAssocID="{3D949DD4-F9BD-459E-A5DD-C57E49AE20D6}" presName="parTx" presStyleLbl="revTx" presStyleIdx="1" presStyleCnt="2">
        <dgm:presLayoutVars>
          <dgm:chMax val="1"/>
          <dgm:bulletEnabled val="1"/>
        </dgm:presLayoutVars>
      </dgm:prSet>
      <dgm:spPr/>
    </dgm:pt>
    <dgm:pt modelId="{ECE81C1F-1C3D-4F5B-8927-A3A1BAC84786}" type="pres">
      <dgm:prSet presAssocID="{3D949DD4-F9BD-459E-A5DD-C57E49AE20D6}" presName="bracket" presStyleLbl="parChTrans1D1" presStyleIdx="1" presStyleCnt="2"/>
      <dgm:spPr/>
    </dgm:pt>
    <dgm:pt modelId="{9203ECA2-982F-4E76-82A4-02280E25AA50}" type="pres">
      <dgm:prSet presAssocID="{3D949DD4-F9BD-459E-A5DD-C57E49AE20D6}" presName="spH" presStyleCnt="0"/>
      <dgm:spPr/>
    </dgm:pt>
    <dgm:pt modelId="{A8976344-5A58-4A80-87F0-C20B4486D52A}" type="pres">
      <dgm:prSet presAssocID="{3D949DD4-F9BD-459E-A5DD-C57E49AE20D6}" presName="desTx" presStyleLbl="node1" presStyleIdx="1" presStyleCnt="2">
        <dgm:presLayoutVars>
          <dgm:bulletEnabled val="1"/>
        </dgm:presLayoutVars>
      </dgm:prSet>
      <dgm:spPr/>
    </dgm:pt>
  </dgm:ptLst>
  <dgm:cxnLst>
    <dgm:cxn modelId="{24419408-D6A9-4A0F-820A-8CE522CB7A00}" srcId="{3D949DD4-F9BD-459E-A5DD-C57E49AE20D6}" destId="{EBF0F467-CDA4-4088-ABEB-7DBCAD9FF4D0}" srcOrd="0" destOrd="0" parTransId="{1E08355A-996F-4398-B400-45CDF222FE06}" sibTransId="{FA5D690F-9241-4461-A8B5-6685712B9998}"/>
    <dgm:cxn modelId="{A54F4710-FF98-CD47-9349-873D5172B75C}" type="presOf" srcId="{088C6043-CE0C-4043-A40B-0EAADC37FB33}" destId="{5AE78C1A-98AD-4C08-B63D-320ACD538A4F}" srcOrd="0" destOrd="0" presId="urn:diagrams.loki3.com/BracketList+Icon"/>
    <dgm:cxn modelId="{1E684725-ED27-4A04-AAA4-4379C9EEECA7}" srcId="{088C6043-CE0C-4043-A40B-0EAADC37FB33}" destId="{6BB3F555-3566-4EA7-8CA5-9C246E6DFA62}" srcOrd="0" destOrd="0" parTransId="{6719F37C-E1F9-466B-9E24-DB924026CF3E}" sibTransId="{9DD5962D-0355-4FD1-AF5D-22F3A15503FE}"/>
    <dgm:cxn modelId="{9CF9B742-D38C-6842-981B-9BD7DEBFD84D}" type="presOf" srcId="{ED11C7A6-F612-C544-BA75-7F9E6168B571}" destId="{A8976344-5A58-4A80-87F0-C20B4486D52A}" srcOrd="0" destOrd="1" presId="urn:diagrams.loki3.com/BracketList+Icon"/>
    <dgm:cxn modelId="{A78E6186-1FB6-1F41-ACE6-5E92FA02B4E0}" type="presOf" srcId="{42B8ABE8-49D4-4E50-A933-4ACB68FF9D69}" destId="{69628C4B-4C65-4FBF-8568-77E9588880D6}" srcOrd="0" destOrd="1" presId="urn:diagrams.loki3.com/BracketList+Icon"/>
    <dgm:cxn modelId="{E46EE193-471F-4383-B2F7-D78911224F3B}" srcId="{4FDB5182-139B-4368-AABA-694A1613AE0E}" destId="{088C6043-CE0C-4043-A40B-0EAADC37FB33}" srcOrd="0" destOrd="0" parTransId="{3868B2DD-47CA-47B7-AC9D-200B43112860}" sibTransId="{55981350-8495-4E71-9D0E-E8838D3AD709}"/>
    <dgm:cxn modelId="{2D2C72A4-8D1F-4616-866F-95BE6E46D317}" srcId="{088C6043-CE0C-4043-A40B-0EAADC37FB33}" destId="{42B8ABE8-49D4-4E50-A933-4ACB68FF9D69}" srcOrd="1" destOrd="0" parTransId="{402DE7A5-1D49-46BA-AD16-6601863CB472}" sibTransId="{4DD87C3F-2844-4727-846C-7FCF248D1B5C}"/>
    <dgm:cxn modelId="{9AB11EC1-C09D-9840-8516-27DE906FF510}" type="presOf" srcId="{6BB3F555-3566-4EA7-8CA5-9C246E6DFA62}" destId="{69628C4B-4C65-4FBF-8568-77E9588880D6}" srcOrd="0" destOrd="0" presId="urn:diagrams.loki3.com/BracketList+Icon"/>
    <dgm:cxn modelId="{4AF460C5-DE53-504E-8479-BC0FE7743643}" srcId="{3D949DD4-F9BD-459E-A5DD-C57E49AE20D6}" destId="{ED11C7A6-F612-C544-BA75-7F9E6168B571}" srcOrd="1" destOrd="0" parTransId="{D05EDA24-45AB-784C-A731-B26817A538A1}" sibTransId="{D1C76150-1126-7A49-B6E3-540CFA0111D8}"/>
    <dgm:cxn modelId="{09E9ABCD-0C54-4514-B541-84D4AB22B15A}" srcId="{4FDB5182-139B-4368-AABA-694A1613AE0E}" destId="{3D949DD4-F9BD-459E-A5DD-C57E49AE20D6}" srcOrd="1" destOrd="0" parTransId="{F1726A23-6BE2-453C-A05F-1334C8DEEE1C}" sibTransId="{5C0DDB3B-6A91-4E61-8602-AE2632BA57E9}"/>
    <dgm:cxn modelId="{52AE5FE2-48BF-BB41-A12A-3045C79B3620}" type="presOf" srcId="{4FDB5182-139B-4368-AABA-694A1613AE0E}" destId="{C9516175-D5ED-4F13-B5C2-80B00A4C4AB3}" srcOrd="0" destOrd="0" presId="urn:diagrams.loki3.com/BracketList+Icon"/>
    <dgm:cxn modelId="{7A2503E4-27D1-5A44-B8FC-475EA96A57DB}" type="presOf" srcId="{EBF0F467-CDA4-4088-ABEB-7DBCAD9FF4D0}" destId="{A8976344-5A58-4A80-87F0-C20B4486D52A}" srcOrd="0" destOrd="0" presId="urn:diagrams.loki3.com/BracketList+Icon"/>
    <dgm:cxn modelId="{CDB464EC-EB9B-3B45-AD19-CFE3EF878F1B}" type="presOf" srcId="{3D949DD4-F9BD-459E-A5DD-C57E49AE20D6}" destId="{C60ACA00-BD9F-4779-9606-7DAB81F8D323}" srcOrd="0" destOrd="0" presId="urn:diagrams.loki3.com/BracketList+Icon"/>
    <dgm:cxn modelId="{41033EF1-0924-8446-86EF-899AF5B6502B}" type="presParOf" srcId="{C9516175-D5ED-4F13-B5C2-80B00A4C4AB3}" destId="{A594CC34-FF49-4919-92EE-804F6419D23D}" srcOrd="0" destOrd="0" presId="urn:diagrams.loki3.com/BracketList+Icon"/>
    <dgm:cxn modelId="{FBE805DB-79C7-BC46-90E9-4F20ED0F0011}" type="presParOf" srcId="{A594CC34-FF49-4919-92EE-804F6419D23D}" destId="{5AE78C1A-98AD-4C08-B63D-320ACD538A4F}" srcOrd="0" destOrd="0" presId="urn:diagrams.loki3.com/BracketList+Icon"/>
    <dgm:cxn modelId="{BA79F9FA-ECEA-984E-B383-6740AF002F04}" type="presParOf" srcId="{A594CC34-FF49-4919-92EE-804F6419D23D}" destId="{3DCA7BA4-3AF0-4386-A035-0F44C96D857D}" srcOrd="1" destOrd="0" presId="urn:diagrams.loki3.com/BracketList+Icon"/>
    <dgm:cxn modelId="{0544ED28-ADEB-B44C-AF56-119F0A0A879E}" type="presParOf" srcId="{A594CC34-FF49-4919-92EE-804F6419D23D}" destId="{65DB823A-3F5B-4800-A7C3-FF1325E19CD6}" srcOrd="2" destOrd="0" presId="urn:diagrams.loki3.com/BracketList+Icon"/>
    <dgm:cxn modelId="{3F91ADC3-5270-184A-9A16-D769159F15EB}" type="presParOf" srcId="{A594CC34-FF49-4919-92EE-804F6419D23D}" destId="{69628C4B-4C65-4FBF-8568-77E9588880D6}" srcOrd="3" destOrd="0" presId="urn:diagrams.loki3.com/BracketList+Icon"/>
    <dgm:cxn modelId="{130936D8-5D4D-364C-A955-FB1D0FC15BDD}" type="presParOf" srcId="{C9516175-D5ED-4F13-B5C2-80B00A4C4AB3}" destId="{A672E0AB-F0FA-4F7C-8E41-01E444A3EF4B}" srcOrd="1" destOrd="0" presId="urn:diagrams.loki3.com/BracketList+Icon"/>
    <dgm:cxn modelId="{066D6795-A04B-464F-88D5-BC0CD84734AF}" type="presParOf" srcId="{C9516175-D5ED-4F13-B5C2-80B00A4C4AB3}" destId="{05AC0D17-EF7E-4125-97AD-23B54147896A}" srcOrd="2" destOrd="0" presId="urn:diagrams.loki3.com/BracketList+Icon"/>
    <dgm:cxn modelId="{07F42824-6916-D548-8227-FAA040E3CD87}" type="presParOf" srcId="{05AC0D17-EF7E-4125-97AD-23B54147896A}" destId="{C60ACA00-BD9F-4779-9606-7DAB81F8D323}" srcOrd="0" destOrd="0" presId="urn:diagrams.loki3.com/BracketList+Icon"/>
    <dgm:cxn modelId="{8AB161AB-E885-8541-9646-13519B5EB6BF}" type="presParOf" srcId="{05AC0D17-EF7E-4125-97AD-23B54147896A}" destId="{ECE81C1F-1C3D-4F5B-8927-A3A1BAC84786}" srcOrd="1" destOrd="0" presId="urn:diagrams.loki3.com/BracketList+Icon"/>
    <dgm:cxn modelId="{C79C4A32-F732-2542-B1A8-809EB20AFC7E}" type="presParOf" srcId="{05AC0D17-EF7E-4125-97AD-23B54147896A}" destId="{9203ECA2-982F-4E76-82A4-02280E25AA50}" srcOrd="2" destOrd="0" presId="urn:diagrams.loki3.com/BracketList+Icon"/>
    <dgm:cxn modelId="{9C6DF354-1225-CE47-9A79-36C69FFD5EF1}" type="presParOf" srcId="{05AC0D17-EF7E-4125-97AD-23B54147896A}" destId="{A8976344-5A58-4A80-87F0-C20B4486D52A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9A358B-AE7D-DA44-81D3-E070162DE115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1130F2-D16F-E64F-B182-F274DC8197A7}">
      <dgm:prSet phldrT="[Text]"/>
      <dgm:spPr/>
      <dgm:t>
        <a:bodyPr/>
        <a:lstStyle/>
        <a:p>
          <a:r>
            <a:rPr lang="en-US" dirty="0"/>
            <a:t>Relevance</a:t>
          </a:r>
        </a:p>
      </dgm:t>
    </dgm:pt>
    <dgm:pt modelId="{03E9636F-E874-344A-848B-A463C712D6B8}" type="parTrans" cxnId="{4F9F1C38-B316-BB4E-86CB-6B83BE8B228D}">
      <dgm:prSet/>
      <dgm:spPr/>
      <dgm:t>
        <a:bodyPr/>
        <a:lstStyle/>
        <a:p>
          <a:endParaRPr lang="en-US"/>
        </a:p>
      </dgm:t>
    </dgm:pt>
    <dgm:pt modelId="{0216A830-73C1-8B45-BFFF-70998E38D91A}" type="sibTrans" cxnId="{4F9F1C38-B316-BB4E-86CB-6B83BE8B228D}">
      <dgm:prSet/>
      <dgm:spPr/>
      <dgm:t>
        <a:bodyPr/>
        <a:lstStyle/>
        <a:p>
          <a:endParaRPr lang="en-US"/>
        </a:p>
      </dgm:t>
    </dgm:pt>
    <dgm:pt modelId="{065EFB0C-038A-F14B-83CB-76493ECEAE68}">
      <dgm:prSet phldrT="[Text]"/>
      <dgm:spPr/>
      <dgm:t>
        <a:bodyPr/>
        <a:lstStyle/>
        <a:p>
          <a:r>
            <a:rPr lang="en-US" dirty="0"/>
            <a:t>Only list items related to position desired</a:t>
          </a:r>
        </a:p>
      </dgm:t>
    </dgm:pt>
    <dgm:pt modelId="{2F5F4F9F-0682-D44D-AC23-EBED9142EABA}" type="parTrans" cxnId="{DEDE7CEF-77C7-4248-B4F2-A6E3A2ACB69D}">
      <dgm:prSet/>
      <dgm:spPr/>
      <dgm:t>
        <a:bodyPr/>
        <a:lstStyle/>
        <a:p>
          <a:endParaRPr lang="en-US"/>
        </a:p>
      </dgm:t>
    </dgm:pt>
    <dgm:pt modelId="{319D9FAC-1346-8D46-ACD3-B0CE25CB5478}" type="sibTrans" cxnId="{DEDE7CEF-77C7-4248-B4F2-A6E3A2ACB69D}">
      <dgm:prSet/>
      <dgm:spPr/>
      <dgm:t>
        <a:bodyPr/>
        <a:lstStyle/>
        <a:p>
          <a:endParaRPr lang="en-US"/>
        </a:p>
      </dgm:t>
    </dgm:pt>
    <dgm:pt modelId="{28946528-5AE9-3342-81C9-F5C7F7B5AAAA}">
      <dgm:prSet phldrT="[Text]"/>
      <dgm:spPr/>
      <dgm:t>
        <a:bodyPr/>
        <a:lstStyle/>
        <a:p>
          <a:r>
            <a:rPr lang="en-US" dirty="0"/>
            <a:t>Fluid</a:t>
          </a:r>
        </a:p>
      </dgm:t>
    </dgm:pt>
    <dgm:pt modelId="{6011B787-CE58-8D44-8A33-ECD62C8E005C}" type="parTrans" cxnId="{4751C0DA-83CF-8446-B51B-2603BE69DD94}">
      <dgm:prSet/>
      <dgm:spPr/>
      <dgm:t>
        <a:bodyPr/>
        <a:lstStyle/>
        <a:p>
          <a:endParaRPr lang="en-US"/>
        </a:p>
      </dgm:t>
    </dgm:pt>
    <dgm:pt modelId="{94C942F3-BCE1-464F-9212-080B0CE56A20}" type="sibTrans" cxnId="{4751C0DA-83CF-8446-B51B-2603BE69DD94}">
      <dgm:prSet/>
      <dgm:spPr/>
      <dgm:t>
        <a:bodyPr/>
        <a:lstStyle/>
        <a:p>
          <a:endParaRPr lang="en-US"/>
        </a:p>
      </dgm:t>
    </dgm:pt>
    <dgm:pt modelId="{C2AD772C-187E-EC4C-92D3-163F7D5B2F54}">
      <dgm:prSet phldrT="[Text]"/>
      <dgm:spPr/>
      <dgm:t>
        <a:bodyPr/>
        <a:lstStyle/>
        <a:p>
          <a:r>
            <a:rPr lang="en-US" dirty="0"/>
            <a:t>A resume changes with you</a:t>
          </a:r>
        </a:p>
      </dgm:t>
    </dgm:pt>
    <dgm:pt modelId="{F7E68D7A-CE14-9C4C-8956-36DDFE8CD494}" type="parTrans" cxnId="{B6450B57-C3D9-C747-9935-855F69970449}">
      <dgm:prSet/>
      <dgm:spPr/>
      <dgm:t>
        <a:bodyPr/>
        <a:lstStyle/>
        <a:p>
          <a:endParaRPr lang="en-US"/>
        </a:p>
      </dgm:t>
    </dgm:pt>
    <dgm:pt modelId="{80AF1F39-7FEE-4D42-AB62-82105D15D73A}" type="sibTrans" cxnId="{B6450B57-C3D9-C747-9935-855F69970449}">
      <dgm:prSet/>
      <dgm:spPr/>
      <dgm:t>
        <a:bodyPr/>
        <a:lstStyle/>
        <a:p>
          <a:endParaRPr lang="en-US"/>
        </a:p>
      </dgm:t>
    </dgm:pt>
    <dgm:pt modelId="{4450BECE-5953-6945-AE28-CA6A8972B929}">
      <dgm:prSet phldrT="[Text]"/>
      <dgm:spPr/>
      <dgm:t>
        <a:bodyPr/>
        <a:lstStyle/>
        <a:p>
          <a:r>
            <a:rPr lang="en-US" dirty="0"/>
            <a:t>Update as skills are learned</a:t>
          </a:r>
        </a:p>
      </dgm:t>
    </dgm:pt>
    <dgm:pt modelId="{17EA0BB8-104B-5C49-89C3-426318944B54}" type="parTrans" cxnId="{B54A6CA8-556C-1C40-B6C0-D22CB658AC9B}">
      <dgm:prSet/>
      <dgm:spPr/>
      <dgm:t>
        <a:bodyPr/>
        <a:lstStyle/>
        <a:p>
          <a:endParaRPr lang="en-US"/>
        </a:p>
      </dgm:t>
    </dgm:pt>
    <dgm:pt modelId="{D8605737-3C14-3F42-BBDA-729779E95534}" type="sibTrans" cxnId="{B54A6CA8-556C-1C40-B6C0-D22CB658AC9B}">
      <dgm:prSet/>
      <dgm:spPr/>
      <dgm:t>
        <a:bodyPr/>
        <a:lstStyle/>
        <a:p>
          <a:endParaRPr lang="en-US"/>
        </a:p>
      </dgm:t>
    </dgm:pt>
    <dgm:pt modelId="{D2BCE81B-C902-5846-9B5F-1E2432AC0F58}">
      <dgm:prSet phldrT="[Text]"/>
      <dgm:spPr/>
      <dgm:t>
        <a:bodyPr/>
        <a:lstStyle/>
        <a:p>
          <a:r>
            <a:rPr lang="en-US" dirty="0"/>
            <a:t>Neat</a:t>
          </a:r>
        </a:p>
      </dgm:t>
    </dgm:pt>
    <dgm:pt modelId="{FAB86D6F-C95F-4B49-9760-0552EC37DBCA}" type="parTrans" cxnId="{0387F342-583F-CF4B-8561-2A4A2A1DA2DE}">
      <dgm:prSet/>
      <dgm:spPr/>
      <dgm:t>
        <a:bodyPr/>
        <a:lstStyle/>
        <a:p>
          <a:endParaRPr lang="en-US"/>
        </a:p>
      </dgm:t>
    </dgm:pt>
    <dgm:pt modelId="{7C12DFEF-475C-B244-A405-468AFD8512E2}" type="sibTrans" cxnId="{0387F342-583F-CF4B-8561-2A4A2A1DA2DE}">
      <dgm:prSet/>
      <dgm:spPr/>
      <dgm:t>
        <a:bodyPr/>
        <a:lstStyle/>
        <a:p>
          <a:endParaRPr lang="en-US"/>
        </a:p>
      </dgm:t>
    </dgm:pt>
    <dgm:pt modelId="{4AE3848D-DB74-E541-ACBF-4927D0B0E166}">
      <dgm:prSet phldrT="[Text]"/>
      <dgm:spPr/>
      <dgm:t>
        <a:bodyPr/>
        <a:lstStyle/>
        <a:p>
          <a:r>
            <a:rPr lang="en-US" dirty="0"/>
            <a:t>Professional font with bold used appropriately</a:t>
          </a:r>
        </a:p>
      </dgm:t>
    </dgm:pt>
    <dgm:pt modelId="{CEED4A9E-BF38-D54B-930A-394A8FD47C72}" type="parTrans" cxnId="{C63443DC-9C1A-2748-8517-87D221DBA156}">
      <dgm:prSet/>
      <dgm:spPr/>
      <dgm:t>
        <a:bodyPr/>
        <a:lstStyle/>
        <a:p>
          <a:endParaRPr lang="en-US"/>
        </a:p>
      </dgm:t>
    </dgm:pt>
    <dgm:pt modelId="{C3ACE64A-BF9D-9548-8518-9726B1949FE3}" type="sibTrans" cxnId="{C63443DC-9C1A-2748-8517-87D221DBA156}">
      <dgm:prSet/>
      <dgm:spPr/>
      <dgm:t>
        <a:bodyPr/>
        <a:lstStyle/>
        <a:p>
          <a:endParaRPr lang="en-US"/>
        </a:p>
      </dgm:t>
    </dgm:pt>
    <dgm:pt modelId="{CE235525-728F-7046-81AA-830123B32BF6}">
      <dgm:prSet phldrT="[Text]"/>
      <dgm:spPr/>
      <dgm:t>
        <a:bodyPr/>
        <a:lstStyle/>
        <a:p>
          <a:r>
            <a:rPr lang="en-US" dirty="0"/>
            <a:t>No staples or folds</a:t>
          </a:r>
        </a:p>
      </dgm:t>
    </dgm:pt>
    <dgm:pt modelId="{7F858E5E-CA5D-6947-934D-97B12E45D4D0}" type="parTrans" cxnId="{3C31A0CA-639C-8642-AFA9-4D94E77DB2FB}">
      <dgm:prSet/>
      <dgm:spPr/>
      <dgm:t>
        <a:bodyPr/>
        <a:lstStyle/>
        <a:p>
          <a:endParaRPr lang="en-US"/>
        </a:p>
      </dgm:t>
    </dgm:pt>
    <dgm:pt modelId="{171AFF93-21A5-CD44-8194-5528B6C7D358}" type="sibTrans" cxnId="{3C31A0CA-639C-8642-AFA9-4D94E77DB2FB}">
      <dgm:prSet/>
      <dgm:spPr/>
      <dgm:t>
        <a:bodyPr/>
        <a:lstStyle/>
        <a:p>
          <a:endParaRPr lang="en-US"/>
        </a:p>
      </dgm:t>
    </dgm:pt>
    <dgm:pt modelId="{B64CDA06-6B8E-2A4F-988F-7F3399251C04}">
      <dgm:prSet phldrT="[Text]"/>
      <dgm:spPr/>
      <dgm:t>
        <a:bodyPr/>
        <a:lstStyle/>
        <a:p>
          <a:r>
            <a:rPr lang="en-US" dirty="0"/>
            <a:t>Typed</a:t>
          </a:r>
        </a:p>
      </dgm:t>
    </dgm:pt>
    <dgm:pt modelId="{BBA134C8-D19B-714D-A4AE-BEBEF164BDF6}" type="parTrans" cxnId="{D32AA964-0411-1447-BAC4-71FF1ABA36FA}">
      <dgm:prSet/>
      <dgm:spPr/>
    </dgm:pt>
    <dgm:pt modelId="{79423DE4-416B-9144-9D16-DFEE0392C31F}" type="sibTrans" cxnId="{D32AA964-0411-1447-BAC4-71FF1ABA36FA}">
      <dgm:prSet/>
      <dgm:spPr/>
    </dgm:pt>
    <dgm:pt modelId="{C513102B-0073-974C-AF0A-E9384AAB6F66}" type="pres">
      <dgm:prSet presAssocID="{C69A358B-AE7D-DA44-81D3-E070162DE115}" presName="linearFlow" presStyleCnt="0">
        <dgm:presLayoutVars>
          <dgm:dir/>
          <dgm:animLvl val="lvl"/>
          <dgm:resizeHandles val="exact"/>
        </dgm:presLayoutVars>
      </dgm:prSet>
      <dgm:spPr/>
    </dgm:pt>
    <dgm:pt modelId="{1B5CEBC1-266D-3D4F-B134-ACF6941D9807}" type="pres">
      <dgm:prSet presAssocID="{621130F2-D16F-E64F-B182-F274DC8197A7}" presName="composite" presStyleCnt="0"/>
      <dgm:spPr/>
    </dgm:pt>
    <dgm:pt modelId="{68A398AA-58A7-7F45-B127-86B7EA39C894}" type="pres">
      <dgm:prSet presAssocID="{621130F2-D16F-E64F-B182-F274DC8197A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546A68B-AD50-E246-B3C5-3FC3FF462697}" type="pres">
      <dgm:prSet presAssocID="{621130F2-D16F-E64F-B182-F274DC8197A7}" presName="descendantText" presStyleLbl="alignAcc1" presStyleIdx="0" presStyleCnt="3">
        <dgm:presLayoutVars>
          <dgm:bulletEnabled val="1"/>
        </dgm:presLayoutVars>
      </dgm:prSet>
      <dgm:spPr/>
    </dgm:pt>
    <dgm:pt modelId="{CAC814DE-9FE5-5842-BF65-29DE68B7FA64}" type="pres">
      <dgm:prSet presAssocID="{0216A830-73C1-8B45-BFFF-70998E38D91A}" presName="sp" presStyleCnt="0"/>
      <dgm:spPr/>
    </dgm:pt>
    <dgm:pt modelId="{3D4E9AF6-4D16-B043-82EA-F9EAD864818C}" type="pres">
      <dgm:prSet presAssocID="{28946528-5AE9-3342-81C9-F5C7F7B5AAAA}" presName="composite" presStyleCnt="0"/>
      <dgm:spPr/>
    </dgm:pt>
    <dgm:pt modelId="{F66482CB-CF7B-3A4D-83CE-CE3F07641F34}" type="pres">
      <dgm:prSet presAssocID="{28946528-5AE9-3342-81C9-F5C7F7B5AAA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1F5B97C-B100-8642-83B2-8982FC323FF0}" type="pres">
      <dgm:prSet presAssocID="{28946528-5AE9-3342-81C9-F5C7F7B5AAAA}" presName="descendantText" presStyleLbl="alignAcc1" presStyleIdx="1" presStyleCnt="3">
        <dgm:presLayoutVars>
          <dgm:bulletEnabled val="1"/>
        </dgm:presLayoutVars>
      </dgm:prSet>
      <dgm:spPr/>
    </dgm:pt>
    <dgm:pt modelId="{E9B64BE9-50E5-704A-9B0A-F11CFB867593}" type="pres">
      <dgm:prSet presAssocID="{94C942F3-BCE1-464F-9212-080B0CE56A20}" presName="sp" presStyleCnt="0"/>
      <dgm:spPr/>
    </dgm:pt>
    <dgm:pt modelId="{88B59F83-EABD-C347-9D8D-F5156CCEDFC5}" type="pres">
      <dgm:prSet presAssocID="{D2BCE81B-C902-5846-9B5F-1E2432AC0F58}" presName="composite" presStyleCnt="0"/>
      <dgm:spPr/>
    </dgm:pt>
    <dgm:pt modelId="{84005F40-7D7F-124D-A3B3-E71FD29AC757}" type="pres">
      <dgm:prSet presAssocID="{D2BCE81B-C902-5846-9B5F-1E2432AC0F5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F11FA43-BD9F-FE41-876C-DCF1B5E094AC}" type="pres">
      <dgm:prSet presAssocID="{D2BCE81B-C902-5846-9B5F-1E2432AC0F5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A64FA00-3A50-2540-9DD4-425B8430A641}" type="presOf" srcId="{B64CDA06-6B8E-2A4F-988F-7F3399251C04}" destId="{2F11FA43-BD9F-FE41-876C-DCF1B5E094AC}" srcOrd="0" destOrd="1" presId="urn:microsoft.com/office/officeart/2005/8/layout/chevron2"/>
    <dgm:cxn modelId="{B8B0FD06-6528-7749-A7EB-993197258C8F}" type="presOf" srcId="{4450BECE-5953-6945-AE28-CA6A8972B929}" destId="{E1F5B97C-B100-8642-83B2-8982FC323FF0}" srcOrd="0" destOrd="1" presId="urn:microsoft.com/office/officeart/2005/8/layout/chevron2"/>
    <dgm:cxn modelId="{258E1623-8E11-C942-AE83-3270ABAF19C2}" type="presOf" srcId="{C2AD772C-187E-EC4C-92D3-163F7D5B2F54}" destId="{E1F5B97C-B100-8642-83B2-8982FC323FF0}" srcOrd="0" destOrd="0" presId="urn:microsoft.com/office/officeart/2005/8/layout/chevron2"/>
    <dgm:cxn modelId="{4F9F1C38-B316-BB4E-86CB-6B83BE8B228D}" srcId="{C69A358B-AE7D-DA44-81D3-E070162DE115}" destId="{621130F2-D16F-E64F-B182-F274DC8197A7}" srcOrd="0" destOrd="0" parTransId="{03E9636F-E874-344A-848B-A463C712D6B8}" sibTransId="{0216A830-73C1-8B45-BFFF-70998E38D91A}"/>
    <dgm:cxn modelId="{87457842-7832-4445-8DD6-9A699DB6D4A2}" type="presOf" srcId="{D2BCE81B-C902-5846-9B5F-1E2432AC0F58}" destId="{84005F40-7D7F-124D-A3B3-E71FD29AC757}" srcOrd="0" destOrd="0" presId="urn:microsoft.com/office/officeart/2005/8/layout/chevron2"/>
    <dgm:cxn modelId="{0387F342-583F-CF4B-8561-2A4A2A1DA2DE}" srcId="{C69A358B-AE7D-DA44-81D3-E070162DE115}" destId="{D2BCE81B-C902-5846-9B5F-1E2432AC0F58}" srcOrd="2" destOrd="0" parTransId="{FAB86D6F-C95F-4B49-9760-0552EC37DBCA}" sibTransId="{7C12DFEF-475C-B244-A405-468AFD8512E2}"/>
    <dgm:cxn modelId="{03209A44-26AA-104B-80C3-B02252B44778}" type="presOf" srcId="{CE235525-728F-7046-81AA-830123B32BF6}" destId="{2F11FA43-BD9F-FE41-876C-DCF1B5E094AC}" srcOrd="0" destOrd="2" presId="urn:microsoft.com/office/officeart/2005/8/layout/chevron2"/>
    <dgm:cxn modelId="{D32AA964-0411-1447-BAC4-71FF1ABA36FA}" srcId="{D2BCE81B-C902-5846-9B5F-1E2432AC0F58}" destId="{B64CDA06-6B8E-2A4F-988F-7F3399251C04}" srcOrd="1" destOrd="0" parTransId="{BBA134C8-D19B-714D-A4AE-BEBEF164BDF6}" sibTransId="{79423DE4-416B-9144-9D16-DFEE0392C31F}"/>
    <dgm:cxn modelId="{1B91E84A-FF4B-3E47-A7E0-2D96BCC044C4}" type="presOf" srcId="{28946528-5AE9-3342-81C9-F5C7F7B5AAAA}" destId="{F66482CB-CF7B-3A4D-83CE-CE3F07641F34}" srcOrd="0" destOrd="0" presId="urn:microsoft.com/office/officeart/2005/8/layout/chevron2"/>
    <dgm:cxn modelId="{5E09BE4D-1B2E-3E4C-9402-F8CDF702F0F0}" type="presOf" srcId="{4AE3848D-DB74-E541-ACBF-4927D0B0E166}" destId="{2F11FA43-BD9F-FE41-876C-DCF1B5E094AC}" srcOrd="0" destOrd="0" presId="urn:microsoft.com/office/officeart/2005/8/layout/chevron2"/>
    <dgm:cxn modelId="{B6450B57-C3D9-C747-9935-855F69970449}" srcId="{28946528-5AE9-3342-81C9-F5C7F7B5AAAA}" destId="{C2AD772C-187E-EC4C-92D3-163F7D5B2F54}" srcOrd="0" destOrd="0" parTransId="{F7E68D7A-CE14-9C4C-8956-36DDFE8CD494}" sibTransId="{80AF1F39-7FEE-4D42-AB62-82105D15D73A}"/>
    <dgm:cxn modelId="{76ED35A5-D77E-F24D-98A5-5EB9585F22A6}" type="presOf" srcId="{065EFB0C-038A-F14B-83CB-76493ECEAE68}" destId="{8546A68B-AD50-E246-B3C5-3FC3FF462697}" srcOrd="0" destOrd="0" presId="urn:microsoft.com/office/officeart/2005/8/layout/chevron2"/>
    <dgm:cxn modelId="{B54A6CA8-556C-1C40-B6C0-D22CB658AC9B}" srcId="{28946528-5AE9-3342-81C9-F5C7F7B5AAAA}" destId="{4450BECE-5953-6945-AE28-CA6A8972B929}" srcOrd="1" destOrd="0" parTransId="{17EA0BB8-104B-5C49-89C3-426318944B54}" sibTransId="{D8605737-3C14-3F42-BBDA-729779E95534}"/>
    <dgm:cxn modelId="{3C31A0CA-639C-8642-AFA9-4D94E77DB2FB}" srcId="{D2BCE81B-C902-5846-9B5F-1E2432AC0F58}" destId="{CE235525-728F-7046-81AA-830123B32BF6}" srcOrd="2" destOrd="0" parTransId="{7F858E5E-CA5D-6947-934D-97B12E45D4D0}" sibTransId="{171AFF93-21A5-CD44-8194-5528B6C7D358}"/>
    <dgm:cxn modelId="{611107D4-CDD9-3240-9DBC-E992C3E9BB09}" type="presOf" srcId="{C69A358B-AE7D-DA44-81D3-E070162DE115}" destId="{C513102B-0073-974C-AF0A-E9384AAB6F66}" srcOrd="0" destOrd="0" presId="urn:microsoft.com/office/officeart/2005/8/layout/chevron2"/>
    <dgm:cxn modelId="{4751C0DA-83CF-8446-B51B-2603BE69DD94}" srcId="{C69A358B-AE7D-DA44-81D3-E070162DE115}" destId="{28946528-5AE9-3342-81C9-F5C7F7B5AAAA}" srcOrd="1" destOrd="0" parTransId="{6011B787-CE58-8D44-8A33-ECD62C8E005C}" sibTransId="{94C942F3-BCE1-464F-9212-080B0CE56A20}"/>
    <dgm:cxn modelId="{C63443DC-9C1A-2748-8517-87D221DBA156}" srcId="{D2BCE81B-C902-5846-9B5F-1E2432AC0F58}" destId="{4AE3848D-DB74-E541-ACBF-4927D0B0E166}" srcOrd="0" destOrd="0" parTransId="{CEED4A9E-BF38-D54B-930A-394A8FD47C72}" sibTransId="{C3ACE64A-BF9D-9548-8518-9726B1949FE3}"/>
    <dgm:cxn modelId="{DEDE7CEF-77C7-4248-B4F2-A6E3A2ACB69D}" srcId="{621130F2-D16F-E64F-B182-F274DC8197A7}" destId="{065EFB0C-038A-F14B-83CB-76493ECEAE68}" srcOrd="0" destOrd="0" parTransId="{2F5F4F9F-0682-D44D-AC23-EBED9142EABA}" sibTransId="{319D9FAC-1346-8D46-ACD3-B0CE25CB5478}"/>
    <dgm:cxn modelId="{049BB7FB-CE0D-AB43-9A44-0B942ABA7601}" type="presOf" srcId="{621130F2-D16F-E64F-B182-F274DC8197A7}" destId="{68A398AA-58A7-7F45-B127-86B7EA39C894}" srcOrd="0" destOrd="0" presId="urn:microsoft.com/office/officeart/2005/8/layout/chevron2"/>
    <dgm:cxn modelId="{DF3F91B6-F667-2840-AD13-FD77D38D4E3B}" type="presParOf" srcId="{C513102B-0073-974C-AF0A-E9384AAB6F66}" destId="{1B5CEBC1-266D-3D4F-B134-ACF6941D9807}" srcOrd="0" destOrd="0" presId="urn:microsoft.com/office/officeart/2005/8/layout/chevron2"/>
    <dgm:cxn modelId="{6D27663D-5494-4E45-83DE-E232799B7016}" type="presParOf" srcId="{1B5CEBC1-266D-3D4F-B134-ACF6941D9807}" destId="{68A398AA-58A7-7F45-B127-86B7EA39C894}" srcOrd="0" destOrd="0" presId="urn:microsoft.com/office/officeart/2005/8/layout/chevron2"/>
    <dgm:cxn modelId="{44372A49-2896-F44D-9120-B8B4644EF1AB}" type="presParOf" srcId="{1B5CEBC1-266D-3D4F-B134-ACF6941D9807}" destId="{8546A68B-AD50-E246-B3C5-3FC3FF462697}" srcOrd="1" destOrd="0" presId="urn:microsoft.com/office/officeart/2005/8/layout/chevron2"/>
    <dgm:cxn modelId="{00A2E72B-ED87-754F-8EF8-220C5A3B6705}" type="presParOf" srcId="{C513102B-0073-974C-AF0A-E9384AAB6F66}" destId="{CAC814DE-9FE5-5842-BF65-29DE68B7FA64}" srcOrd="1" destOrd="0" presId="urn:microsoft.com/office/officeart/2005/8/layout/chevron2"/>
    <dgm:cxn modelId="{769019BD-922B-524C-9588-F44039EF9A99}" type="presParOf" srcId="{C513102B-0073-974C-AF0A-E9384AAB6F66}" destId="{3D4E9AF6-4D16-B043-82EA-F9EAD864818C}" srcOrd="2" destOrd="0" presId="urn:microsoft.com/office/officeart/2005/8/layout/chevron2"/>
    <dgm:cxn modelId="{A3877E3F-D8B1-EB4E-B318-0C506908076B}" type="presParOf" srcId="{3D4E9AF6-4D16-B043-82EA-F9EAD864818C}" destId="{F66482CB-CF7B-3A4D-83CE-CE3F07641F34}" srcOrd="0" destOrd="0" presId="urn:microsoft.com/office/officeart/2005/8/layout/chevron2"/>
    <dgm:cxn modelId="{FDAE73F7-4B66-924E-84BE-AC660310182A}" type="presParOf" srcId="{3D4E9AF6-4D16-B043-82EA-F9EAD864818C}" destId="{E1F5B97C-B100-8642-83B2-8982FC323FF0}" srcOrd="1" destOrd="0" presId="urn:microsoft.com/office/officeart/2005/8/layout/chevron2"/>
    <dgm:cxn modelId="{1ADBB5C2-058A-4F45-B46A-D37461C2E806}" type="presParOf" srcId="{C513102B-0073-974C-AF0A-E9384AAB6F66}" destId="{E9B64BE9-50E5-704A-9B0A-F11CFB867593}" srcOrd="3" destOrd="0" presId="urn:microsoft.com/office/officeart/2005/8/layout/chevron2"/>
    <dgm:cxn modelId="{F3814821-6881-8148-B9EE-5DE0D5D7BE24}" type="presParOf" srcId="{C513102B-0073-974C-AF0A-E9384AAB6F66}" destId="{88B59F83-EABD-C347-9D8D-F5156CCEDFC5}" srcOrd="4" destOrd="0" presId="urn:microsoft.com/office/officeart/2005/8/layout/chevron2"/>
    <dgm:cxn modelId="{7622ED5D-1949-ED4A-A89E-DFCCB2772C7D}" type="presParOf" srcId="{88B59F83-EABD-C347-9D8D-F5156CCEDFC5}" destId="{84005F40-7D7F-124D-A3B3-E71FD29AC757}" srcOrd="0" destOrd="0" presId="urn:microsoft.com/office/officeart/2005/8/layout/chevron2"/>
    <dgm:cxn modelId="{276BEA96-425E-5344-A5AB-999059097A9A}" type="presParOf" srcId="{88B59F83-EABD-C347-9D8D-F5156CCEDFC5}" destId="{2F11FA43-BD9F-FE41-876C-DCF1B5E094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7F2FCC-1DF8-4BF4-B744-EB52CB8BC1C4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4F12F2-2719-4BB3-9831-E9172D9394B2}">
      <dgm:prSet phldrT="[Text]" custT="1"/>
      <dgm:spPr/>
      <dgm:t>
        <a:bodyPr/>
        <a:lstStyle/>
        <a:p>
          <a:r>
            <a:rPr lang="en-US" sz="3300" b="1" dirty="0">
              <a:latin typeface="+mj-lt"/>
              <a:cs typeface="Arial" panose="020B0604020202020204" pitchFamily="34" charset="0"/>
            </a:rPr>
            <a:t>Heading</a:t>
          </a:r>
        </a:p>
      </dgm:t>
    </dgm:pt>
    <dgm:pt modelId="{F1E74388-C687-47EF-88BA-437B867C1F0E}" type="parTrans" cxnId="{6FB93084-8E87-43F4-8657-C49D80563E8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42CCED6-4F9A-489F-A028-389C50E15135}" type="sibTrans" cxnId="{6FB93084-8E87-43F4-8657-C49D80563E8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331CB1A-C4BD-49D4-B1C1-0865356445F2}">
      <dgm:prSet phldrT="[Text]" custT="1"/>
      <dgm:spPr/>
      <dgm:t>
        <a:bodyPr/>
        <a:lstStyle/>
        <a:p>
          <a:r>
            <a:rPr lang="en-US" sz="2400" dirty="0">
              <a:latin typeface="+mj-lt"/>
              <a:cs typeface="Arial" panose="020B0604020202020204" pitchFamily="34" charset="0"/>
            </a:rPr>
            <a:t>Name, Address, </a:t>
          </a:r>
        </a:p>
        <a:p>
          <a:r>
            <a:rPr lang="en-US" sz="2400" dirty="0">
              <a:latin typeface="+mj-lt"/>
              <a:cs typeface="Arial" panose="020B0604020202020204" pitchFamily="34" charset="0"/>
            </a:rPr>
            <a:t>Phone number</a:t>
          </a:r>
        </a:p>
      </dgm:t>
    </dgm:pt>
    <dgm:pt modelId="{E74CBD79-0743-43C3-9C71-7C09423840D2}" type="parTrans" cxnId="{9261733E-E5E7-4BCA-86DB-C075AD527D0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F77B834-6370-4A2B-9205-BFABA69D6F5A}" type="sibTrans" cxnId="{9261733E-E5E7-4BCA-86DB-C075AD527D0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646E773-6421-4241-A572-049E8254C0F7}">
      <dgm:prSet phldrT="[Text]" custT="1"/>
      <dgm:spPr/>
      <dgm:t>
        <a:bodyPr/>
        <a:lstStyle/>
        <a:p>
          <a:r>
            <a:rPr lang="en-US" sz="2400" dirty="0">
              <a:latin typeface="+mj-lt"/>
              <a:cs typeface="Arial" panose="020B0604020202020204" pitchFamily="34" charset="0"/>
            </a:rPr>
            <a:t>Professional Email</a:t>
          </a:r>
        </a:p>
      </dgm:t>
    </dgm:pt>
    <dgm:pt modelId="{6BE7EB67-3780-4F30-B7DC-B06C46FA7144}" type="parTrans" cxnId="{1FB260BF-1995-4B6A-A4F0-0B4A4BFD95D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83BC646-543F-494F-84D5-6ECCFC72E248}" type="sibTrans" cxnId="{1FB260BF-1995-4B6A-A4F0-0B4A4BFD95D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92FEF49-A018-4923-A676-CF6A5D6C9A9D}">
      <dgm:prSet phldrT="[Text]" custT="1"/>
      <dgm:spPr/>
      <dgm:t>
        <a:bodyPr/>
        <a:lstStyle/>
        <a:p>
          <a:r>
            <a:rPr lang="en-US" sz="2400" dirty="0">
              <a:latin typeface="+mj-lt"/>
              <a:cs typeface="Arial" panose="020B0604020202020204" pitchFamily="34" charset="0"/>
            </a:rPr>
            <a:t>State the job type, industry</a:t>
          </a:r>
        </a:p>
      </dgm:t>
    </dgm:pt>
    <dgm:pt modelId="{A51FFB63-7975-4C7D-A027-702124A1DDFE}" type="parTrans" cxnId="{FA4E8360-1C92-4CB0-9C5B-0D194A22996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AB4DAA0-0256-4235-8BD8-B1B4FB391E3B}" type="sibTrans" cxnId="{FA4E8360-1C92-4CB0-9C5B-0D194A22996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D8953BA-721F-45AC-944D-81776BBEB09F}">
      <dgm:prSet phldrT="[Text]" custT="1"/>
      <dgm:spPr/>
      <dgm:t>
        <a:bodyPr/>
        <a:lstStyle/>
        <a:p>
          <a:r>
            <a:rPr lang="en-US" sz="2400" dirty="0">
              <a:latin typeface="+mj-lt"/>
              <a:cs typeface="Arial" panose="020B0604020202020204" pitchFamily="34" charset="0"/>
            </a:rPr>
            <a:t>One Phrase</a:t>
          </a:r>
        </a:p>
      </dgm:t>
    </dgm:pt>
    <dgm:pt modelId="{AB26AF21-73A1-45A7-91DD-A29D19567F6D}" type="parTrans" cxnId="{511C1F09-F4BD-447D-BE25-BCB1D607F15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112EE15-F3AC-41E6-827C-BFE0221E10C5}" type="sibTrans" cxnId="{511C1F09-F4BD-447D-BE25-BCB1D607F15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4F20C42-0122-4C0F-8B18-6F1808285363}">
      <dgm:prSet phldrT="[Text]" custT="1"/>
      <dgm:spPr/>
      <dgm:t>
        <a:bodyPr/>
        <a:lstStyle/>
        <a:p>
          <a:r>
            <a:rPr lang="en-US" sz="2400" i="1" dirty="0">
              <a:latin typeface="+mj-lt"/>
              <a:cs typeface="Arial" panose="020B0604020202020204" pitchFamily="34" charset="0"/>
            </a:rPr>
            <a:t>Optional</a:t>
          </a:r>
        </a:p>
      </dgm:t>
    </dgm:pt>
    <dgm:pt modelId="{FA73E821-CDF3-4532-9666-1F7F3D43FCCC}" type="parTrans" cxnId="{74D72621-2D59-4F5E-990E-1AD6878E2BC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2874A38-2DC6-4235-A815-CC818842F322}" type="sibTrans" cxnId="{74D72621-2D59-4F5E-990E-1AD6878E2BC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C39213A-E9CA-464A-AABA-BB912436E611}">
      <dgm:prSet phldrT="[Text]" custT="1"/>
      <dgm:spPr/>
      <dgm:t>
        <a:bodyPr/>
        <a:lstStyle/>
        <a:p>
          <a:r>
            <a:rPr lang="en-US" sz="3300" b="1" dirty="0">
              <a:latin typeface="+mj-lt"/>
              <a:cs typeface="Arial" panose="020B0604020202020204" pitchFamily="34" charset="0"/>
            </a:rPr>
            <a:t>Objective</a:t>
          </a:r>
        </a:p>
      </dgm:t>
    </dgm:pt>
    <dgm:pt modelId="{6DA0EC44-B27E-4286-BED4-5B346B93058A}" type="sibTrans" cxnId="{49852137-85D8-4420-8E5F-8DA8044FE4C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4B28C1A-0B08-48C9-8F13-297724BD3D01}" type="parTrans" cxnId="{49852137-85D8-4420-8E5F-8DA8044FE4C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4A84BD5-CDEC-4FE7-8740-C860FB8D2105}" type="pres">
      <dgm:prSet presAssocID="{407F2FCC-1DF8-4BF4-B744-EB52CB8BC1C4}" presName="theList" presStyleCnt="0">
        <dgm:presLayoutVars>
          <dgm:dir/>
          <dgm:animLvl val="lvl"/>
          <dgm:resizeHandles val="exact"/>
        </dgm:presLayoutVars>
      </dgm:prSet>
      <dgm:spPr/>
    </dgm:pt>
    <dgm:pt modelId="{6AEE86F8-8F30-4D55-91AE-C68B86980A1A}" type="pres">
      <dgm:prSet presAssocID="{964F12F2-2719-4BB3-9831-E9172D9394B2}" presName="compNode" presStyleCnt="0"/>
      <dgm:spPr/>
    </dgm:pt>
    <dgm:pt modelId="{6B534897-7F0B-4F49-961B-4D1D38FA0588}" type="pres">
      <dgm:prSet presAssocID="{964F12F2-2719-4BB3-9831-E9172D9394B2}" presName="aNode" presStyleLbl="bgShp" presStyleIdx="0" presStyleCnt="2" custScaleX="94908" custLinFactNeighborY="-1887"/>
      <dgm:spPr/>
    </dgm:pt>
    <dgm:pt modelId="{810F6AAD-2069-48AF-802F-6CC6FB0082A1}" type="pres">
      <dgm:prSet presAssocID="{964F12F2-2719-4BB3-9831-E9172D9394B2}" presName="textNode" presStyleLbl="bgShp" presStyleIdx="0" presStyleCnt="2"/>
      <dgm:spPr/>
    </dgm:pt>
    <dgm:pt modelId="{E5CC6623-E9BB-4825-BDCE-99BECB4D486D}" type="pres">
      <dgm:prSet presAssocID="{964F12F2-2719-4BB3-9831-E9172D9394B2}" presName="compChildNode" presStyleCnt="0"/>
      <dgm:spPr/>
    </dgm:pt>
    <dgm:pt modelId="{32553654-E35F-4DA4-9224-77A5D5EAD4AA}" type="pres">
      <dgm:prSet presAssocID="{964F12F2-2719-4BB3-9831-E9172D9394B2}" presName="theInnerList" presStyleCnt="0"/>
      <dgm:spPr/>
    </dgm:pt>
    <dgm:pt modelId="{AB4C083B-A8EE-4970-93EC-70243762F072}" type="pres">
      <dgm:prSet presAssocID="{1331CB1A-C4BD-49D4-B1C1-0865356445F2}" presName="childNode" presStyleLbl="node1" presStyleIdx="0" presStyleCnt="5" custScaleX="100771" custScaleY="147587" custLinFactY="-15369" custLinFactNeighborX="-1875" custLinFactNeighborY="-100000">
        <dgm:presLayoutVars>
          <dgm:bulletEnabled val="1"/>
        </dgm:presLayoutVars>
      </dgm:prSet>
      <dgm:spPr/>
    </dgm:pt>
    <dgm:pt modelId="{DFC3E2DE-93BC-4F08-AAA3-76847F353279}" type="pres">
      <dgm:prSet presAssocID="{1331CB1A-C4BD-49D4-B1C1-0865356445F2}" presName="aSpace2" presStyleCnt="0"/>
      <dgm:spPr/>
    </dgm:pt>
    <dgm:pt modelId="{38355EE1-735B-4A26-86EE-B3FB55B01CC2}" type="pres">
      <dgm:prSet presAssocID="{9646E773-6421-4241-A572-049E8254C0F7}" presName="childNode" presStyleLbl="node1" presStyleIdx="1" presStyleCnt="5" custScaleX="106563" custScaleY="217193" custLinFactNeighborX="-1875" custLinFactNeighborY="-84636">
        <dgm:presLayoutVars>
          <dgm:bulletEnabled val="1"/>
        </dgm:presLayoutVars>
      </dgm:prSet>
      <dgm:spPr/>
    </dgm:pt>
    <dgm:pt modelId="{399EFF06-88B0-4660-A406-EAAF1D241BB7}" type="pres">
      <dgm:prSet presAssocID="{964F12F2-2719-4BB3-9831-E9172D9394B2}" presName="aSpace" presStyleCnt="0"/>
      <dgm:spPr/>
    </dgm:pt>
    <dgm:pt modelId="{6F7FDCE7-7BC0-41EC-9F90-7A4CDB87D5C8}" type="pres">
      <dgm:prSet presAssocID="{DC39213A-E9CA-464A-AABA-BB912436E611}" presName="compNode" presStyleCnt="0"/>
      <dgm:spPr/>
    </dgm:pt>
    <dgm:pt modelId="{95464851-D73D-4D38-9C4C-9A4C9466D45D}" type="pres">
      <dgm:prSet presAssocID="{DC39213A-E9CA-464A-AABA-BB912436E611}" presName="aNode" presStyleLbl="bgShp" presStyleIdx="1" presStyleCnt="2" custScaleX="103324"/>
      <dgm:spPr/>
    </dgm:pt>
    <dgm:pt modelId="{01E11C19-997F-4A9F-920F-94E520C74C4A}" type="pres">
      <dgm:prSet presAssocID="{DC39213A-E9CA-464A-AABA-BB912436E611}" presName="textNode" presStyleLbl="bgShp" presStyleIdx="1" presStyleCnt="2"/>
      <dgm:spPr/>
    </dgm:pt>
    <dgm:pt modelId="{97345AAC-033D-4991-8BB1-6905B56E6FD6}" type="pres">
      <dgm:prSet presAssocID="{DC39213A-E9CA-464A-AABA-BB912436E611}" presName="compChildNode" presStyleCnt="0"/>
      <dgm:spPr/>
    </dgm:pt>
    <dgm:pt modelId="{F24C0465-D91B-4D6E-85B2-BC57E221C8FF}" type="pres">
      <dgm:prSet presAssocID="{DC39213A-E9CA-464A-AABA-BB912436E611}" presName="theInnerList" presStyleCnt="0"/>
      <dgm:spPr/>
    </dgm:pt>
    <dgm:pt modelId="{1C03AFE6-A5CB-47BE-BDA2-9AEE39804197}" type="pres">
      <dgm:prSet presAssocID="{392FEF49-A018-4923-A676-CF6A5D6C9A9D}" presName="childNode" presStyleLbl="node1" presStyleIdx="2" presStyleCnt="5" custScaleX="105178" custScaleY="98580" custLinFactNeighborX="-888" custLinFactNeighborY="-54812">
        <dgm:presLayoutVars>
          <dgm:bulletEnabled val="1"/>
        </dgm:presLayoutVars>
      </dgm:prSet>
      <dgm:spPr/>
    </dgm:pt>
    <dgm:pt modelId="{2FEF53D8-7799-45D5-A8DB-06E8B637F024}" type="pres">
      <dgm:prSet presAssocID="{392FEF49-A018-4923-A676-CF6A5D6C9A9D}" presName="aSpace2" presStyleCnt="0"/>
      <dgm:spPr/>
    </dgm:pt>
    <dgm:pt modelId="{2B1DCF04-7402-40E1-891B-438199671E05}" type="pres">
      <dgm:prSet presAssocID="{3D8953BA-721F-45AC-944D-81776BBEB09F}" presName="childNode" presStyleLbl="node1" presStyleIdx="3" presStyleCnt="5" custScaleX="108270" custScaleY="144266">
        <dgm:presLayoutVars>
          <dgm:bulletEnabled val="1"/>
        </dgm:presLayoutVars>
      </dgm:prSet>
      <dgm:spPr/>
    </dgm:pt>
    <dgm:pt modelId="{6DC2C2FC-6D9A-40E7-82D0-4A56A2F47C75}" type="pres">
      <dgm:prSet presAssocID="{3D8953BA-721F-45AC-944D-81776BBEB09F}" presName="aSpace2" presStyleCnt="0"/>
      <dgm:spPr/>
    </dgm:pt>
    <dgm:pt modelId="{0D6FFB16-B765-4ACD-9508-43CA7DDE04E1}" type="pres">
      <dgm:prSet presAssocID="{B4F20C42-0122-4C0F-8B18-6F1808285363}" presName="childNode" presStyleLbl="node1" presStyleIdx="4" presStyleCnt="5" custScaleX="71722" custScaleY="101817" custLinFactNeighborX="-94" custLinFactNeighborY="70910">
        <dgm:presLayoutVars>
          <dgm:bulletEnabled val="1"/>
        </dgm:presLayoutVars>
      </dgm:prSet>
      <dgm:spPr/>
    </dgm:pt>
  </dgm:ptLst>
  <dgm:cxnLst>
    <dgm:cxn modelId="{511C1F09-F4BD-447D-BE25-BCB1D607F151}" srcId="{DC39213A-E9CA-464A-AABA-BB912436E611}" destId="{3D8953BA-721F-45AC-944D-81776BBEB09F}" srcOrd="1" destOrd="0" parTransId="{AB26AF21-73A1-45A7-91DD-A29D19567F6D}" sibTransId="{C112EE15-F3AC-41E6-827C-BFE0221E10C5}"/>
    <dgm:cxn modelId="{4796B412-FE37-264E-9C73-920BBA96F594}" type="presOf" srcId="{DC39213A-E9CA-464A-AABA-BB912436E611}" destId="{01E11C19-997F-4A9F-920F-94E520C74C4A}" srcOrd="1" destOrd="0" presId="urn:microsoft.com/office/officeart/2005/8/layout/lProcess2"/>
    <dgm:cxn modelId="{062E9D16-C1A8-624A-940F-52AFE9DC5493}" type="presOf" srcId="{964F12F2-2719-4BB3-9831-E9172D9394B2}" destId="{810F6AAD-2069-48AF-802F-6CC6FB0082A1}" srcOrd="1" destOrd="0" presId="urn:microsoft.com/office/officeart/2005/8/layout/lProcess2"/>
    <dgm:cxn modelId="{74D72621-2D59-4F5E-990E-1AD6878E2BCB}" srcId="{DC39213A-E9CA-464A-AABA-BB912436E611}" destId="{B4F20C42-0122-4C0F-8B18-6F1808285363}" srcOrd="2" destOrd="0" parTransId="{FA73E821-CDF3-4532-9666-1F7F3D43FCCC}" sibTransId="{52874A38-2DC6-4235-A815-CC818842F322}"/>
    <dgm:cxn modelId="{49852137-85D8-4420-8E5F-8DA8044FE4C1}" srcId="{407F2FCC-1DF8-4BF4-B744-EB52CB8BC1C4}" destId="{DC39213A-E9CA-464A-AABA-BB912436E611}" srcOrd="1" destOrd="0" parTransId="{24B28C1A-0B08-48C9-8F13-297724BD3D01}" sibTransId="{6DA0EC44-B27E-4286-BED4-5B346B93058A}"/>
    <dgm:cxn modelId="{66213D38-9C60-E542-904D-E25BB59791C3}" type="presOf" srcId="{B4F20C42-0122-4C0F-8B18-6F1808285363}" destId="{0D6FFB16-B765-4ACD-9508-43CA7DDE04E1}" srcOrd="0" destOrd="0" presId="urn:microsoft.com/office/officeart/2005/8/layout/lProcess2"/>
    <dgm:cxn modelId="{9261733E-E5E7-4BCA-86DB-C075AD527D0C}" srcId="{964F12F2-2719-4BB3-9831-E9172D9394B2}" destId="{1331CB1A-C4BD-49D4-B1C1-0865356445F2}" srcOrd="0" destOrd="0" parTransId="{E74CBD79-0743-43C3-9C71-7C09423840D2}" sibTransId="{DF77B834-6370-4A2B-9205-BFABA69D6F5A}"/>
    <dgm:cxn modelId="{FA4E8360-1C92-4CB0-9C5B-0D194A229964}" srcId="{DC39213A-E9CA-464A-AABA-BB912436E611}" destId="{392FEF49-A018-4923-A676-CF6A5D6C9A9D}" srcOrd="0" destOrd="0" parTransId="{A51FFB63-7975-4C7D-A027-702124A1DDFE}" sibTransId="{FAB4DAA0-0256-4235-8BD8-B1B4FB391E3B}"/>
    <dgm:cxn modelId="{25C98145-DA67-AC4C-B0EE-24CF556361F4}" type="presOf" srcId="{3D8953BA-721F-45AC-944D-81776BBEB09F}" destId="{2B1DCF04-7402-40E1-891B-438199671E05}" srcOrd="0" destOrd="0" presId="urn:microsoft.com/office/officeart/2005/8/layout/lProcess2"/>
    <dgm:cxn modelId="{C8934974-374A-3643-9BBF-184D9994E110}" type="presOf" srcId="{DC39213A-E9CA-464A-AABA-BB912436E611}" destId="{95464851-D73D-4D38-9C4C-9A4C9466D45D}" srcOrd="0" destOrd="0" presId="urn:microsoft.com/office/officeart/2005/8/layout/lProcess2"/>
    <dgm:cxn modelId="{B1F41659-2FF1-884F-AE5E-610C6D75D897}" type="presOf" srcId="{964F12F2-2719-4BB3-9831-E9172D9394B2}" destId="{6B534897-7F0B-4F49-961B-4D1D38FA0588}" srcOrd="0" destOrd="0" presId="urn:microsoft.com/office/officeart/2005/8/layout/lProcess2"/>
    <dgm:cxn modelId="{6FB93084-8E87-43F4-8657-C49D80563E80}" srcId="{407F2FCC-1DF8-4BF4-B744-EB52CB8BC1C4}" destId="{964F12F2-2719-4BB3-9831-E9172D9394B2}" srcOrd="0" destOrd="0" parTransId="{F1E74388-C687-47EF-88BA-437B867C1F0E}" sibTransId="{142CCED6-4F9A-489F-A028-389C50E15135}"/>
    <dgm:cxn modelId="{6FAD6C92-87F1-2C4C-90C6-FA0D5A54D75B}" type="presOf" srcId="{9646E773-6421-4241-A572-049E8254C0F7}" destId="{38355EE1-735B-4A26-86EE-B3FB55B01CC2}" srcOrd="0" destOrd="0" presId="urn:microsoft.com/office/officeart/2005/8/layout/lProcess2"/>
    <dgm:cxn modelId="{FA542DAD-F801-6C40-B1A6-01AA4E711498}" type="presOf" srcId="{407F2FCC-1DF8-4BF4-B744-EB52CB8BC1C4}" destId="{04A84BD5-CDEC-4FE7-8740-C860FB8D2105}" srcOrd="0" destOrd="0" presId="urn:microsoft.com/office/officeart/2005/8/layout/lProcess2"/>
    <dgm:cxn modelId="{17C602B2-0B53-4349-AEF1-9F1A60B2957B}" type="presOf" srcId="{392FEF49-A018-4923-A676-CF6A5D6C9A9D}" destId="{1C03AFE6-A5CB-47BE-BDA2-9AEE39804197}" srcOrd="0" destOrd="0" presId="urn:microsoft.com/office/officeart/2005/8/layout/lProcess2"/>
    <dgm:cxn modelId="{1FB260BF-1995-4B6A-A4F0-0B4A4BFD95D2}" srcId="{964F12F2-2719-4BB3-9831-E9172D9394B2}" destId="{9646E773-6421-4241-A572-049E8254C0F7}" srcOrd="1" destOrd="0" parTransId="{6BE7EB67-3780-4F30-B7DC-B06C46FA7144}" sibTransId="{E83BC646-543F-494F-84D5-6ECCFC72E248}"/>
    <dgm:cxn modelId="{4AA80BD7-7BED-8B4D-B473-9BCA62ACE856}" type="presOf" srcId="{1331CB1A-C4BD-49D4-B1C1-0865356445F2}" destId="{AB4C083B-A8EE-4970-93EC-70243762F072}" srcOrd="0" destOrd="0" presId="urn:microsoft.com/office/officeart/2005/8/layout/lProcess2"/>
    <dgm:cxn modelId="{2BB152AC-71E6-F041-A7A0-F44C79AEA8DF}" type="presParOf" srcId="{04A84BD5-CDEC-4FE7-8740-C860FB8D2105}" destId="{6AEE86F8-8F30-4D55-91AE-C68B86980A1A}" srcOrd="0" destOrd="0" presId="urn:microsoft.com/office/officeart/2005/8/layout/lProcess2"/>
    <dgm:cxn modelId="{C3C5AAF6-D756-7E4E-9AD9-888EB7781E87}" type="presParOf" srcId="{6AEE86F8-8F30-4D55-91AE-C68B86980A1A}" destId="{6B534897-7F0B-4F49-961B-4D1D38FA0588}" srcOrd="0" destOrd="0" presId="urn:microsoft.com/office/officeart/2005/8/layout/lProcess2"/>
    <dgm:cxn modelId="{3C0EADF1-7A4A-3C4C-84E7-444FBAB9AD80}" type="presParOf" srcId="{6AEE86F8-8F30-4D55-91AE-C68B86980A1A}" destId="{810F6AAD-2069-48AF-802F-6CC6FB0082A1}" srcOrd="1" destOrd="0" presId="urn:microsoft.com/office/officeart/2005/8/layout/lProcess2"/>
    <dgm:cxn modelId="{CD540914-18C8-B14F-A51F-422E86432172}" type="presParOf" srcId="{6AEE86F8-8F30-4D55-91AE-C68B86980A1A}" destId="{E5CC6623-E9BB-4825-BDCE-99BECB4D486D}" srcOrd="2" destOrd="0" presId="urn:microsoft.com/office/officeart/2005/8/layout/lProcess2"/>
    <dgm:cxn modelId="{B4FB85C5-5A35-8540-ACA6-E94D75B2EE12}" type="presParOf" srcId="{E5CC6623-E9BB-4825-BDCE-99BECB4D486D}" destId="{32553654-E35F-4DA4-9224-77A5D5EAD4AA}" srcOrd="0" destOrd="0" presId="urn:microsoft.com/office/officeart/2005/8/layout/lProcess2"/>
    <dgm:cxn modelId="{A7A5F296-3DC0-504A-9021-CA90B0094E20}" type="presParOf" srcId="{32553654-E35F-4DA4-9224-77A5D5EAD4AA}" destId="{AB4C083B-A8EE-4970-93EC-70243762F072}" srcOrd="0" destOrd="0" presId="urn:microsoft.com/office/officeart/2005/8/layout/lProcess2"/>
    <dgm:cxn modelId="{78AA4BD1-A9FC-CB40-8564-CD1FA756EF39}" type="presParOf" srcId="{32553654-E35F-4DA4-9224-77A5D5EAD4AA}" destId="{DFC3E2DE-93BC-4F08-AAA3-76847F353279}" srcOrd="1" destOrd="0" presId="urn:microsoft.com/office/officeart/2005/8/layout/lProcess2"/>
    <dgm:cxn modelId="{DF936DA4-620D-C94D-BB8C-6BB7846D4540}" type="presParOf" srcId="{32553654-E35F-4DA4-9224-77A5D5EAD4AA}" destId="{38355EE1-735B-4A26-86EE-B3FB55B01CC2}" srcOrd="2" destOrd="0" presId="urn:microsoft.com/office/officeart/2005/8/layout/lProcess2"/>
    <dgm:cxn modelId="{3095BD9D-D222-F446-9FFD-E15C34332ED3}" type="presParOf" srcId="{04A84BD5-CDEC-4FE7-8740-C860FB8D2105}" destId="{399EFF06-88B0-4660-A406-EAAF1D241BB7}" srcOrd="1" destOrd="0" presId="urn:microsoft.com/office/officeart/2005/8/layout/lProcess2"/>
    <dgm:cxn modelId="{6875FB9C-C752-264F-B011-DD771DCD7C7E}" type="presParOf" srcId="{04A84BD5-CDEC-4FE7-8740-C860FB8D2105}" destId="{6F7FDCE7-7BC0-41EC-9F90-7A4CDB87D5C8}" srcOrd="2" destOrd="0" presId="urn:microsoft.com/office/officeart/2005/8/layout/lProcess2"/>
    <dgm:cxn modelId="{23C9B5B3-A277-0A41-B0A1-F0AA5E3DCD4A}" type="presParOf" srcId="{6F7FDCE7-7BC0-41EC-9F90-7A4CDB87D5C8}" destId="{95464851-D73D-4D38-9C4C-9A4C9466D45D}" srcOrd="0" destOrd="0" presId="urn:microsoft.com/office/officeart/2005/8/layout/lProcess2"/>
    <dgm:cxn modelId="{4D7220B6-4E69-5249-BBB1-2DC8BA821054}" type="presParOf" srcId="{6F7FDCE7-7BC0-41EC-9F90-7A4CDB87D5C8}" destId="{01E11C19-997F-4A9F-920F-94E520C74C4A}" srcOrd="1" destOrd="0" presId="urn:microsoft.com/office/officeart/2005/8/layout/lProcess2"/>
    <dgm:cxn modelId="{F1C330FD-F741-804A-87B8-3F4DCBBED185}" type="presParOf" srcId="{6F7FDCE7-7BC0-41EC-9F90-7A4CDB87D5C8}" destId="{97345AAC-033D-4991-8BB1-6905B56E6FD6}" srcOrd="2" destOrd="0" presId="urn:microsoft.com/office/officeart/2005/8/layout/lProcess2"/>
    <dgm:cxn modelId="{4E1C4C2E-037E-EF46-B540-5BDECC0B1D31}" type="presParOf" srcId="{97345AAC-033D-4991-8BB1-6905B56E6FD6}" destId="{F24C0465-D91B-4D6E-85B2-BC57E221C8FF}" srcOrd="0" destOrd="0" presId="urn:microsoft.com/office/officeart/2005/8/layout/lProcess2"/>
    <dgm:cxn modelId="{09BEC8AD-490C-6646-B188-453A50104FAD}" type="presParOf" srcId="{F24C0465-D91B-4D6E-85B2-BC57E221C8FF}" destId="{1C03AFE6-A5CB-47BE-BDA2-9AEE39804197}" srcOrd="0" destOrd="0" presId="urn:microsoft.com/office/officeart/2005/8/layout/lProcess2"/>
    <dgm:cxn modelId="{710E6B2F-BFB8-8C4B-B4CA-B9A9883CA35E}" type="presParOf" srcId="{F24C0465-D91B-4D6E-85B2-BC57E221C8FF}" destId="{2FEF53D8-7799-45D5-A8DB-06E8B637F024}" srcOrd="1" destOrd="0" presId="urn:microsoft.com/office/officeart/2005/8/layout/lProcess2"/>
    <dgm:cxn modelId="{65F322DA-8241-4A44-93CE-83ADF52F1A12}" type="presParOf" srcId="{F24C0465-D91B-4D6E-85B2-BC57E221C8FF}" destId="{2B1DCF04-7402-40E1-891B-438199671E05}" srcOrd="2" destOrd="0" presId="urn:microsoft.com/office/officeart/2005/8/layout/lProcess2"/>
    <dgm:cxn modelId="{B5D21030-5AC6-9A4E-BD75-22D373BE0E2E}" type="presParOf" srcId="{F24C0465-D91B-4D6E-85B2-BC57E221C8FF}" destId="{6DC2C2FC-6D9A-40E7-82D0-4A56A2F47C75}" srcOrd="3" destOrd="0" presId="urn:microsoft.com/office/officeart/2005/8/layout/lProcess2"/>
    <dgm:cxn modelId="{C0457782-6AD9-6E40-A530-084B4F378FA3}" type="presParOf" srcId="{F24C0465-D91B-4D6E-85B2-BC57E221C8FF}" destId="{0D6FFB16-B765-4ACD-9508-43CA7DDE04E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56A9304-ADC7-4B24-8643-9C369E10596E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3C8C1A-5BE6-41FF-B5BC-59933F52EFC2}">
      <dgm:prSet phldrT="[Text]" custT="1"/>
      <dgm:spPr/>
      <dgm:t>
        <a:bodyPr/>
        <a:lstStyle/>
        <a:p>
          <a:r>
            <a:rPr lang="en-US" sz="3300" b="1" dirty="0">
              <a:latin typeface="+mj-lt"/>
              <a:cs typeface="Arial" panose="020B0604020202020204" pitchFamily="34" charset="0"/>
            </a:rPr>
            <a:t>Education</a:t>
          </a:r>
          <a:endParaRPr lang="en-US" sz="3300" dirty="0">
            <a:latin typeface="+mj-lt"/>
            <a:cs typeface="Arial" panose="020B0604020202020204" pitchFamily="34" charset="0"/>
          </a:endParaRPr>
        </a:p>
      </dgm:t>
    </dgm:pt>
    <dgm:pt modelId="{56975E9D-4252-4B58-B0FD-4E16DE4E8699}" type="parTrans" cxnId="{B3CDBEBB-0AFC-4E6C-A4A0-39C7AE98063B}">
      <dgm:prSet/>
      <dgm:spPr/>
      <dgm:t>
        <a:bodyPr/>
        <a:lstStyle/>
        <a:p>
          <a:endParaRPr lang="en-US"/>
        </a:p>
      </dgm:t>
    </dgm:pt>
    <dgm:pt modelId="{5F6BB385-01E8-4254-907F-3C00C151E33A}" type="sibTrans" cxnId="{B3CDBEBB-0AFC-4E6C-A4A0-39C7AE98063B}">
      <dgm:prSet/>
      <dgm:spPr/>
      <dgm:t>
        <a:bodyPr/>
        <a:lstStyle/>
        <a:p>
          <a:endParaRPr lang="en-US"/>
        </a:p>
      </dgm:t>
    </dgm:pt>
    <dgm:pt modelId="{751E7797-2444-4A3B-B3E1-C4DF00E25E0C}">
      <dgm:prSet phldrT="[Text]" custT="1"/>
      <dgm:spPr/>
      <dgm:t>
        <a:bodyPr/>
        <a:lstStyle/>
        <a:p>
          <a:r>
            <a:rPr lang="en-US" sz="2400" dirty="0">
              <a:latin typeface="+mn-lt"/>
              <a:cs typeface="Arial" panose="020B0604020202020204" pitchFamily="34" charset="0"/>
            </a:rPr>
            <a:t>Graduated 2015 or            Expect to Graduate 20xx</a:t>
          </a:r>
        </a:p>
      </dgm:t>
    </dgm:pt>
    <dgm:pt modelId="{FD11FB85-6C8F-4869-A1D8-EE67C4D476D3}" type="parTrans" cxnId="{4E4D16ED-7F85-4F2C-BC4A-23F8CFB54E69}">
      <dgm:prSet/>
      <dgm:spPr/>
      <dgm:t>
        <a:bodyPr/>
        <a:lstStyle/>
        <a:p>
          <a:endParaRPr lang="en-US"/>
        </a:p>
      </dgm:t>
    </dgm:pt>
    <dgm:pt modelId="{641FB9CE-5513-484D-B5C2-5FE23891CF94}" type="sibTrans" cxnId="{4E4D16ED-7F85-4F2C-BC4A-23F8CFB54E69}">
      <dgm:prSet/>
      <dgm:spPr/>
      <dgm:t>
        <a:bodyPr/>
        <a:lstStyle/>
        <a:p>
          <a:endParaRPr lang="en-US"/>
        </a:p>
      </dgm:t>
    </dgm:pt>
    <dgm:pt modelId="{AB35575E-BC56-4076-B7F7-15A1F5D14C95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Position Title</a:t>
          </a:r>
        </a:p>
        <a:p>
          <a:r>
            <a:rPr lang="en-US" b="1" dirty="0">
              <a:latin typeface="+mn-lt"/>
              <a:cs typeface="Arial" panose="020B0604020202020204" pitchFamily="34" charset="0"/>
            </a:rPr>
            <a:t>Name of Organization</a:t>
          </a:r>
        </a:p>
        <a:p>
          <a:r>
            <a:rPr lang="en-US" b="1" dirty="0">
              <a:latin typeface="+mn-lt"/>
              <a:cs typeface="Arial" panose="020B0604020202020204" pitchFamily="34" charset="0"/>
            </a:rPr>
            <a:t>Location &amp; Dates</a:t>
          </a:r>
        </a:p>
      </dgm:t>
    </dgm:pt>
    <dgm:pt modelId="{910D02A6-6B92-4535-B0F6-C4FCF68B3771}" type="parTrans" cxnId="{ED546A52-187D-434A-B2D5-804F907E9132}">
      <dgm:prSet/>
      <dgm:spPr/>
      <dgm:t>
        <a:bodyPr/>
        <a:lstStyle/>
        <a:p>
          <a:endParaRPr lang="en-US"/>
        </a:p>
      </dgm:t>
    </dgm:pt>
    <dgm:pt modelId="{4A5A8B36-0F86-46B3-BE14-D2D87BB983A0}" type="sibTrans" cxnId="{ED546A52-187D-434A-B2D5-804F907E9132}">
      <dgm:prSet/>
      <dgm:spPr/>
      <dgm:t>
        <a:bodyPr/>
        <a:lstStyle/>
        <a:p>
          <a:endParaRPr lang="en-US"/>
        </a:p>
      </dgm:t>
    </dgm:pt>
    <dgm:pt modelId="{932B2F73-BF2F-426A-B245-A07E8330561B}">
      <dgm:prSet phldrT="[Text]" custT="1"/>
      <dgm:spPr/>
      <dgm:t>
        <a:bodyPr/>
        <a:lstStyle/>
        <a:p>
          <a:r>
            <a:rPr lang="en-US" sz="3300" b="1" dirty="0">
              <a:latin typeface="+mj-lt"/>
              <a:cs typeface="Arial" panose="020B0604020202020204" pitchFamily="34" charset="0"/>
            </a:rPr>
            <a:t>Work History</a:t>
          </a:r>
        </a:p>
      </dgm:t>
    </dgm:pt>
    <dgm:pt modelId="{BBD6E616-513C-4601-A36A-706AB33EB30C}" type="sibTrans" cxnId="{F1CD0155-8A2D-4C8F-9359-0F447F3A058B}">
      <dgm:prSet/>
      <dgm:spPr/>
      <dgm:t>
        <a:bodyPr/>
        <a:lstStyle/>
        <a:p>
          <a:endParaRPr lang="en-US"/>
        </a:p>
      </dgm:t>
    </dgm:pt>
    <dgm:pt modelId="{60283B12-7647-417F-8687-F2C1A8C8E1A7}" type="parTrans" cxnId="{F1CD0155-8A2D-4C8F-9359-0F447F3A058B}">
      <dgm:prSet/>
      <dgm:spPr/>
      <dgm:t>
        <a:bodyPr/>
        <a:lstStyle/>
        <a:p>
          <a:endParaRPr lang="en-US"/>
        </a:p>
      </dgm:t>
    </dgm:pt>
    <dgm:pt modelId="{FE4B39FB-78B1-604E-83BF-25A4003B17B1}">
      <dgm:prSet phldrT="[Text]" custT="1"/>
      <dgm:spPr/>
      <dgm:t>
        <a:bodyPr/>
        <a:lstStyle/>
        <a:p>
          <a:r>
            <a:rPr lang="en-US" sz="2400" dirty="0">
              <a:latin typeface="+mn-lt"/>
              <a:cs typeface="Arial" panose="020B0604020202020204" pitchFamily="34" charset="0"/>
            </a:rPr>
            <a:t>List honors courses and GPA if GPA is above 3.0</a:t>
          </a:r>
        </a:p>
      </dgm:t>
    </dgm:pt>
    <dgm:pt modelId="{08DD176B-E7AD-9A45-8537-A10785627F34}" type="parTrans" cxnId="{47A571ED-478F-E74B-9A2F-90D8F19677F6}">
      <dgm:prSet/>
      <dgm:spPr/>
      <dgm:t>
        <a:bodyPr/>
        <a:lstStyle/>
        <a:p>
          <a:endParaRPr lang="en-US"/>
        </a:p>
      </dgm:t>
    </dgm:pt>
    <dgm:pt modelId="{51C5DC3F-B211-094B-B988-BA264BE08E73}" type="sibTrans" cxnId="{47A571ED-478F-E74B-9A2F-90D8F19677F6}">
      <dgm:prSet/>
      <dgm:spPr/>
      <dgm:t>
        <a:bodyPr/>
        <a:lstStyle/>
        <a:p>
          <a:endParaRPr lang="en-US"/>
        </a:p>
      </dgm:t>
    </dgm:pt>
    <dgm:pt modelId="{786B3CEB-C19A-1448-A4AE-7BFE5634FED6}">
      <dgm:prSet/>
      <dgm:spPr/>
      <dgm:t>
        <a:bodyPr/>
        <a:lstStyle/>
        <a:p>
          <a:r>
            <a:rPr lang="en-US" dirty="0"/>
            <a:t>Use “Action Words” to describe</a:t>
          </a:r>
        </a:p>
      </dgm:t>
    </dgm:pt>
    <dgm:pt modelId="{78FCDF1F-6CED-204E-85C0-2215097EC614}" type="parTrans" cxnId="{6DA98204-F5D3-DA41-9809-9AF1AAB8405B}">
      <dgm:prSet/>
      <dgm:spPr/>
      <dgm:t>
        <a:bodyPr/>
        <a:lstStyle/>
        <a:p>
          <a:endParaRPr lang="en-US"/>
        </a:p>
      </dgm:t>
    </dgm:pt>
    <dgm:pt modelId="{14D12D56-4EE3-1342-90F0-4A468F0537EB}" type="sibTrans" cxnId="{6DA98204-F5D3-DA41-9809-9AF1AAB8405B}">
      <dgm:prSet/>
      <dgm:spPr/>
      <dgm:t>
        <a:bodyPr/>
        <a:lstStyle/>
        <a:p>
          <a:endParaRPr lang="en-US"/>
        </a:p>
      </dgm:t>
    </dgm:pt>
    <dgm:pt modelId="{B50975BB-464E-4D95-9750-9903F607D60E}" type="pres">
      <dgm:prSet presAssocID="{156A9304-ADC7-4B24-8643-9C369E10596E}" presName="theList" presStyleCnt="0">
        <dgm:presLayoutVars>
          <dgm:dir/>
          <dgm:animLvl val="lvl"/>
          <dgm:resizeHandles val="exact"/>
        </dgm:presLayoutVars>
      </dgm:prSet>
      <dgm:spPr/>
    </dgm:pt>
    <dgm:pt modelId="{37D9F187-112B-4026-9E39-3B19D966BDC1}" type="pres">
      <dgm:prSet presAssocID="{B33C8C1A-5BE6-41FF-B5BC-59933F52EFC2}" presName="compNode" presStyleCnt="0"/>
      <dgm:spPr/>
    </dgm:pt>
    <dgm:pt modelId="{D6CD98FD-6E79-4C14-BF4D-F70CD4ECDCAF}" type="pres">
      <dgm:prSet presAssocID="{B33C8C1A-5BE6-41FF-B5BC-59933F52EFC2}" presName="aNode" presStyleLbl="bgShp" presStyleIdx="0" presStyleCnt="2" custScaleX="95256" custLinFactNeighborX="-819" custLinFactNeighborY="1429"/>
      <dgm:spPr/>
    </dgm:pt>
    <dgm:pt modelId="{DCD9A502-C677-4E31-862D-E606971033CF}" type="pres">
      <dgm:prSet presAssocID="{B33C8C1A-5BE6-41FF-B5BC-59933F52EFC2}" presName="textNode" presStyleLbl="bgShp" presStyleIdx="0" presStyleCnt="2"/>
      <dgm:spPr/>
    </dgm:pt>
    <dgm:pt modelId="{4F3AA05E-A4DC-49E2-9BC1-D94366188F6D}" type="pres">
      <dgm:prSet presAssocID="{B33C8C1A-5BE6-41FF-B5BC-59933F52EFC2}" presName="compChildNode" presStyleCnt="0"/>
      <dgm:spPr/>
    </dgm:pt>
    <dgm:pt modelId="{3DD17104-A426-40E7-884B-04A5ED6EBDB5}" type="pres">
      <dgm:prSet presAssocID="{B33C8C1A-5BE6-41FF-B5BC-59933F52EFC2}" presName="theInnerList" presStyleCnt="0"/>
      <dgm:spPr/>
    </dgm:pt>
    <dgm:pt modelId="{5B6F7DCC-6D94-4711-87CC-9501E5DC4B10}" type="pres">
      <dgm:prSet presAssocID="{751E7797-2444-4A3B-B3E1-C4DF00E25E0C}" presName="childNode" presStyleLbl="node1" presStyleIdx="0" presStyleCnt="4" custScaleX="99177" custScaleY="86209" custLinFactNeighborX="-292" custLinFactNeighborY="-27535">
        <dgm:presLayoutVars>
          <dgm:bulletEnabled val="1"/>
        </dgm:presLayoutVars>
      </dgm:prSet>
      <dgm:spPr/>
    </dgm:pt>
    <dgm:pt modelId="{937679BF-C5EA-4138-8AE6-CC90D8CC046B}" type="pres">
      <dgm:prSet presAssocID="{751E7797-2444-4A3B-B3E1-C4DF00E25E0C}" presName="aSpace2" presStyleCnt="0"/>
      <dgm:spPr/>
    </dgm:pt>
    <dgm:pt modelId="{3091B343-E79E-6D42-9475-08BE2FDDED9C}" type="pres">
      <dgm:prSet presAssocID="{FE4B39FB-78B1-604E-83BF-25A4003B17B1}" presName="childNode" presStyleLbl="node1" presStyleIdx="1" presStyleCnt="4">
        <dgm:presLayoutVars>
          <dgm:bulletEnabled val="1"/>
        </dgm:presLayoutVars>
      </dgm:prSet>
      <dgm:spPr/>
    </dgm:pt>
    <dgm:pt modelId="{E9A4FD15-907E-4FA9-9D4E-1B74B03AE184}" type="pres">
      <dgm:prSet presAssocID="{B33C8C1A-5BE6-41FF-B5BC-59933F52EFC2}" presName="aSpace" presStyleCnt="0"/>
      <dgm:spPr/>
    </dgm:pt>
    <dgm:pt modelId="{A9FD5FBD-0780-E14E-ADDA-D181BFC02087}" type="pres">
      <dgm:prSet presAssocID="{932B2F73-BF2F-426A-B245-A07E8330561B}" presName="compNode" presStyleCnt="0"/>
      <dgm:spPr/>
    </dgm:pt>
    <dgm:pt modelId="{BFFE0D15-6E22-FE42-8099-D0349DED2F8D}" type="pres">
      <dgm:prSet presAssocID="{932B2F73-BF2F-426A-B245-A07E8330561B}" presName="aNode" presStyleLbl="bgShp" presStyleIdx="1" presStyleCnt="2"/>
      <dgm:spPr/>
    </dgm:pt>
    <dgm:pt modelId="{69850EA1-471F-3D40-AD41-689F881B24D5}" type="pres">
      <dgm:prSet presAssocID="{932B2F73-BF2F-426A-B245-A07E8330561B}" presName="textNode" presStyleLbl="bgShp" presStyleIdx="1" presStyleCnt="2"/>
      <dgm:spPr/>
    </dgm:pt>
    <dgm:pt modelId="{C2BCBBDD-653A-DA44-9D15-B95FC0C9058F}" type="pres">
      <dgm:prSet presAssocID="{932B2F73-BF2F-426A-B245-A07E8330561B}" presName="compChildNode" presStyleCnt="0"/>
      <dgm:spPr/>
    </dgm:pt>
    <dgm:pt modelId="{10588D1D-7836-F14C-BCE9-891BDC6B9FC8}" type="pres">
      <dgm:prSet presAssocID="{932B2F73-BF2F-426A-B245-A07E8330561B}" presName="theInnerList" presStyleCnt="0"/>
      <dgm:spPr/>
    </dgm:pt>
    <dgm:pt modelId="{F1D1F835-94E6-46F4-B877-298494504A8A}" type="pres">
      <dgm:prSet presAssocID="{AB35575E-BC56-4076-B7F7-15A1F5D14C95}" presName="childNode" presStyleLbl="node1" presStyleIdx="2" presStyleCnt="4" custScaleX="105775" custScaleY="56728" custLinFactNeighborX="3759" custLinFactNeighborY="-31077">
        <dgm:presLayoutVars>
          <dgm:bulletEnabled val="1"/>
        </dgm:presLayoutVars>
      </dgm:prSet>
      <dgm:spPr/>
    </dgm:pt>
    <dgm:pt modelId="{901A5429-1A74-416B-A72C-A2A86D26263F}" type="pres">
      <dgm:prSet presAssocID="{AB35575E-BC56-4076-B7F7-15A1F5D14C95}" presName="aSpace2" presStyleCnt="0"/>
      <dgm:spPr/>
    </dgm:pt>
    <dgm:pt modelId="{31FD264C-1B7B-9C40-9B03-58A560B3C28F}" type="pres">
      <dgm:prSet presAssocID="{786B3CEB-C19A-1448-A4AE-7BFE5634FED6}" presName="childNode" presStyleLbl="node1" presStyleIdx="3" presStyleCnt="4" custScaleX="104855" custScaleY="53772" custLinFactNeighborX="5035" custLinFactNeighborY="-88235">
        <dgm:presLayoutVars>
          <dgm:bulletEnabled val="1"/>
        </dgm:presLayoutVars>
      </dgm:prSet>
      <dgm:spPr/>
    </dgm:pt>
  </dgm:ptLst>
  <dgm:cxnLst>
    <dgm:cxn modelId="{6DA98204-F5D3-DA41-9809-9AF1AAB8405B}" srcId="{932B2F73-BF2F-426A-B245-A07E8330561B}" destId="{786B3CEB-C19A-1448-A4AE-7BFE5634FED6}" srcOrd="1" destOrd="0" parTransId="{78FCDF1F-6CED-204E-85C0-2215097EC614}" sibTransId="{14D12D56-4EE3-1342-90F0-4A468F0537EB}"/>
    <dgm:cxn modelId="{8154A305-980A-1A48-88D2-CF7865A4D972}" type="presOf" srcId="{AB35575E-BC56-4076-B7F7-15A1F5D14C95}" destId="{F1D1F835-94E6-46F4-B877-298494504A8A}" srcOrd="0" destOrd="0" presId="urn:microsoft.com/office/officeart/2005/8/layout/lProcess2"/>
    <dgm:cxn modelId="{D771E126-4A6F-0549-A596-0F0B88EB2876}" type="presOf" srcId="{786B3CEB-C19A-1448-A4AE-7BFE5634FED6}" destId="{31FD264C-1B7B-9C40-9B03-58A560B3C28F}" srcOrd="0" destOrd="0" presId="urn:microsoft.com/office/officeart/2005/8/layout/lProcess2"/>
    <dgm:cxn modelId="{ED7D4A6E-9459-7F4A-ACFE-0C3DA18FDF25}" type="presOf" srcId="{156A9304-ADC7-4B24-8643-9C369E10596E}" destId="{B50975BB-464E-4D95-9750-9903F607D60E}" srcOrd="0" destOrd="0" presId="urn:microsoft.com/office/officeart/2005/8/layout/lProcess2"/>
    <dgm:cxn modelId="{ED546A52-187D-434A-B2D5-804F907E9132}" srcId="{932B2F73-BF2F-426A-B245-A07E8330561B}" destId="{AB35575E-BC56-4076-B7F7-15A1F5D14C95}" srcOrd="0" destOrd="0" parTransId="{910D02A6-6B92-4535-B0F6-C4FCF68B3771}" sibTransId="{4A5A8B36-0F86-46B3-BE14-D2D87BB983A0}"/>
    <dgm:cxn modelId="{63304653-17D4-2F4E-B242-0EC9C0C06632}" type="presOf" srcId="{932B2F73-BF2F-426A-B245-A07E8330561B}" destId="{BFFE0D15-6E22-FE42-8099-D0349DED2F8D}" srcOrd="0" destOrd="0" presId="urn:microsoft.com/office/officeart/2005/8/layout/lProcess2"/>
    <dgm:cxn modelId="{F1CD0155-8A2D-4C8F-9359-0F447F3A058B}" srcId="{156A9304-ADC7-4B24-8643-9C369E10596E}" destId="{932B2F73-BF2F-426A-B245-A07E8330561B}" srcOrd="1" destOrd="0" parTransId="{60283B12-7647-417F-8687-F2C1A8C8E1A7}" sibTransId="{BBD6E616-513C-4601-A36A-706AB33EB30C}"/>
    <dgm:cxn modelId="{13BD68A8-9D75-B24F-A5A3-1555993BF5EB}" type="presOf" srcId="{FE4B39FB-78B1-604E-83BF-25A4003B17B1}" destId="{3091B343-E79E-6D42-9475-08BE2FDDED9C}" srcOrd="0" destOrd="0" presId="urn:microsoft.com/office/officeart/2005/8/layout/lProcess2"/>
    <dgm:cxn modelId="{A84AB6AE-8C4C-364E-89E1-4821AF894EA4}" type="presOf" srcId="{751E7797-2444-4A3B-B3E1-C4DF00E25E0C}" destId="{5B6F7DCC-6D94-4711-87CC-9501E5DC4B10}" srcOrd="0" destOrd="0" presId="urn:microsoft.com/office/officeart/2005/8/layout/lProcess2"/>
    <dgm:cxn modelId="{003D21B9-B041-114E-8B07-36DD8FC73650}" type="presOf" srcId="{932B2F73-BF2F-426A-B245-A07E8330561B}" destId="{69850EA1-471F-3D40-AD41-689F881B24D5}" srcOrd="1" destOrd="0" presId="urn:microsoft.com/office/officeart/2005/8/layout/lProcess2"/>
    <dgm:cxn modelId="{B3CDBEBB-0AFC-4E6C-A4A0-39C7AE98063B}" srcId="{156A9304-ADC7-4B24-8643-9C369E10596E}" destId="{B33C8C1A-5BE6-41FF-B5BC-59933F52EFC2}" srcOrd="0" destOrd="0" parTransId="{56975E9D-4252-4B58-B0FD-4E16DE4E8699}" sibTransId="{5F6BB385-01E8-4254-907F-3C00C151E33A}"/>
    <dgm:cxn modelId="{A0AF88DA-9885-CA44-8FFE-A721C3F6B9D2}" type="presOf" srcId="{B33C8C1A-5BE6-41FF-B5BC-59933F52EFC2}" destId="{D6CD98FD-6E79-4C14-BF4D-F70CD4ECDCAF}" srcOrd="0" destOrd="0" presId="urn:microsoft.com/office/officeart/2005/8/layout/lProcess2"/>
    <dgm:cxn modelId="{4E4D16ED-7F85-4F2C-BC4A-23F8CFB54E69}" srcId="{B33C8C1A-5BE6-41FF-B5BC-59933F52EFC2}" destId="{751E7797-2444-4A3B-B3E1-C4DF00E25E0C}" srcOrd="0" destOrd="0" parTransId="{FD11FB85-6C8F-4869-A1D8-EE67C4D476D3}" sibTransId="{641FB9CE-5513-484D-B5C2-5FE23891CF94}"/>
    <dgm:cxn modelId="{47A571ED-478F-E74B-9A2F-90D8F19677F6}" srcId="{B33C8C1A-5BE6-41FF-B5BC-59933F52EFC2}" destId="{FE4B39FB-78B1-604E-83BF-25A4003B17B1}" srcOrd="1" destOrd="0" parTransId="{08DD176B-E7AD-9A45-8537-A10785627F34}" sibTransId="{51C5DC3F-B211-094B-B988-BA264BE08E73}"/>
    <dgm:cxn modelId="{08019EEE-C47F-904C-9D7F-7890CE2144E5}" type="presOf" srcId="{B33C8C1A-5BE6-41FF-B5BC-59933F52EFC2}" destId="{DCD9A502-C677-4E31-862D-E606971033CF}" srcOrd="1" destOrd="0" presId="urn:microsoft.com/office/officeart/2005/8/layout/lProcess2"/>
    <dgm:cxn modelId="{161FBAF1-7A68-C54B-83F1-02E60060A129}" type="presParOf" srcId="{B50975BB-464E-4D95-9750-9903F607D60E}" destId="{37D9F187-112B-4026-9E39-3B19D966BDC1}" srcOrd="0" destOrd="0" presId="urn:microsoft.com/office/officeart/2005/8/layout/lProcess2"/>
    <dgm:cxn modelId="{4E2304EE-A523-AE40-AE9A-C2F956593F08}" type="presParOf" srcId="{37D9F187-112B-4026-9E39-3B19D966BDC1}" destId="{D6CD98FD-6E79-4C14-BF4D-F70CD4ECDCAF}" srcOrd="0" destOrd="0" presId="urn:microsoft.com/office/officeart/2005/8/layout/lProcess2"/>
    <dgm:cxn modelId="{D1232524-AE10-7241-994C-D8D83344C491}" type="presParOf" srcId="{37D9F187-112B-4026-9E39-3B19D966BDC1}" destId="{DCD9A502-C677-4E31-862D-E606971033CF}" srcOrd="1" destOrd="0" presId="urn:microsoft.com/office/officeart/2005/8/layout/lProcess2"/>
    <dgm:cxn modelId="{EF8C2CA8-45CC-E142-A45F-60D189FC5F0C}" type="presParOf" srcId="{37D9F187-112B-4026-9E39-3B19D966BDC1}" destId="{4F3AA05E-A4DC-49E2-9BC1-D94366188F6D}" srcOrd="2" destOrd="0" presId="urn:microsoft.com/office/officeart/2005/8/layout/lProcess2"/>
    <dgm:cxn modelId="{25393797-69B1-B645-BAA0-4D532D11B38F}" type="presParOf" srcId="{4F3AA05E-A4DC-49E2-9BC1-D94366188F6D}" destId="{3DD17104-A426-40E7-884B-04A5ED6EBDB5}" srcOrd="0" destOrd="0" presId="urn:microsoft.com/office/officeart/2005/8/layout/lProcess2"/>
    <dgm:cxn modelId="{E75558FC-C10A-4B42-A503-92EE121114FE}" type="presParOf" srcId="{3DD17104-A426-40E7-884B-04A5ED6EBDB5}" destId="{5B6F7DCC-6D94-4711-87CC-9501E5DC4B10}" srcOrd="0" destOrd="0" presId="urn:microsoft.com/office/officeart/2005/8/layout/lProcess2"/>
    <dgm:cxn modelId="{B82FA901-B593-B74C-8816-1AFD7C996B87}" type="presParOf" srcId="{3DD17104-A426-40E7-884B-04A5ED6EBDB5}" destId="{937679BF-C5EA-4138-8AE6-CC90D8CC046B}" srcOrd="1" destOrd="0" presId="urn:microsoft.com/office/officeart/2005/8/layout/lProcess2"/>
    <dgm:cxn modelId="{D2C8562F-5846-3049-BF1A-216A862ECD21}" type="presParOf" srcId="{3DD17104-A426-40E7-884B-04A5ED6EBDB5}" destId="{3091B343-E79E-6D42-9475-08BE2FDDED9C}" srcOrd="2" destOrd="0" presId="urn:microsoft.com/office/officeart/2005/8/layout/lProcess2"/>
    <dgm:cxn modelId="{D1065A62-F26C-BC41-A7A0-6484A862A50F}" type="presParOf" srcId="{B50975BB-464E-4D95-9750-9903F607D60E}" destId="{E9A4FD15-907E-4FA9-9D4E-1B74B03AE184}" srcOrd="1" destOrd="0" presId="urn:microsoft.com/office/officeart/2005/8/layout/lProcess2"/>
    <dgm:cxn modelId="{E08C85FF-DDF1-EE48-AE35-E1DAD5E9BA51}" type="presParOf" srcId="{B50975BB-464E-4D95-9750-9903F607D60E}" destId="{A9FD5FBD-0780-E14E-ADDA-D181BFC02087}" srcOrd="2" destOrd="0" presId="urn:microsoft.com/office/officeart/2005/8/layout/lProcess2"/>
    <dgm:cxn modelId="{FA1A97BA-A089-1C41-89E0-2D18E81C0ADA}" type="presParOf" srcId="{A9FD5FBD-0780-E14E-ADDA-D181BFC02087}" destId="{BFFE0D15-6E22-FE42-8099-D0349DED2F8D}" srcOrd="0" destOrd="0" presId="urn:microsoft.com/office/officeart/2005/8/layout/lProcess2"/>
    <dgm:cxn modelId="{54B825C4-8CB6-E74B-A5F0-09C09FEAC584}" type="presParOf" srcId="{A9FD5FBD-0780-E14E-ADDA-D181BFC02087}" destId="{69850EA1-471F-3D40-AD41-689F881B24D5}" srcOrd="1" destOrd="0" presId="urn:microsoft.com/office/officeart/2005/8/layout/lProcess2"/>
    <dgm:cxn modelId="{72735F97-FF5B-534C-A6EB-4AB1909952E2}" type="presParOf" srcId="{A9FD5FBD-0780-E14E-ADDA-D181BFC02087}" destId="{C2BCBBDD-653A-DA44-9D15-B95FC0C9058F}" srcOrd="2" destOrd="0" presId="urn:microsoft.com/office/officeart/2005/8/layout/lProcess2"/>
    <dgm:cxn modelId="{20ECD174-A8F3-8F4F-BE66-4145651EA6D6}" type="presParOf" srcId="{C2BCBBDD-653A-DA44-9D15-B95FC0C9058F}" destId="{10588D1D-7836-F14C-BCE9-891BDC6B9FC8}" srcOrd="0" destOrd="0" presId="urn:microsoft.com/office/officeart/2005/8/layout/lProcess2"/>
    <dgm:cxn modelId="{A6B1DFE2-FDE4-9341-AC32-DBC9AE524700}" type="presParOf" srcId="{10588D1D-7836-F14C-BCE9-891BDC6B9FC8}" destId="{F1D1F835-94E6-46F4-B877-298494504A8A}" srcOrd="0" destOrd="0" presId="urn:microsoft.com/office/officeart/2005/8/layout/lProcess2"/>
    <dgm:cxn modelId="{C87FC8EB-5989-A142-97FF-9E5B34185713}" type="presParOf" srcId="{10588D1D-7836-F14C-BCE9-891BDC6B9FC8}" destId="{901A5429-1A74-416B-A72C-A2A86D26263F}" srcOrd="1" destOrd="0" presId="urn:microsoft.com/office/officeart/2005/8/layout/lProcess2"/>
    <dgm:cxn modelId="{743E5F85-6580-CE40-A93C-47E76AD86065}" type="presParOf" srcId="{10588D1D-7836-F14C-BCE9-891BDC6B9FC8}" destId="{31FD264C-1B7B-9C40-9B03-58A560B3C28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60AE30-0FAF-46FA-8011-CABF28E968A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96E3E3-7BCD-45D8-B2CF-D626072961CF}">
      <dgm:prSet phldrT="[Text]" custT="1"/>
      <dgm:spPr/>
      <dgm:t>
        <a:bodyPr/>
        <a:lstStyle/>
        <a:p>
          <a:r>
            <a:rPr lang="en-US" sz="3100" b="1" dirty="0">
              <a:latin typeface="+mj-lt"/>
              <a:cs typeface="Arial" panose="020B0604020202020204" pitchFamily="34" charset="0"/>
            </a:rPr>
            <a:t>References</a:t>
          </a:r>
        </a:p>
      </dgm:t>
    </dgm:pt>
    <dgm:pt modelId="{114A0704-331C-4ABB-9F25-4890DE951F28}" type="parTrans" cxnId="{BB462C84-F74D-426C-BC7E-FA49E08DD08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23C4497-C994-41A1-A364-917ABF2F72DD}" type="sibTrans" cxnId="{BB462C84-F74D-426C-BC7E-FA49E08DD08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7C1BA7-AAFC-423B-847A-4F3945D1BAD2}">
      <dgm:prSet phldrT="[Text]" custT="1"/>
      <dgm:spPr/>
      <dgm:t>
        <a:bodyPr/>
        <a:lstStyle/>
        <a:p>
          <a:r>
            <a:rPr lang="en-US" sz="2400" b="1" dirty="0">
              <a:latin typeface="+mj-lt"/>
              <a:cs typeface="Arial" panose="020B0604020202020204" pitchFamily="34" charset="0"/>
            </a:rPr>
            <a:t>Available Upon Request</a:t>
          </a:r>
        </a:p>
      </dgm:t>
    </dgm:pt>
    <dgm:pt modelId="{334D1EED-E9A2-45CD-A031-A4523AD2C7FB}" type="parTrans" cxnId="{BA6EBC92-2A80-47B2-B812-C3103F4C5D7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16C818A-FFF5-4165-9FC7-2B7C69D88A49}" type="sibTrans" cxnId="{BA6EBC92-2A80-47B2-B812-C3103F4C5D7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62CD264-C7AD-4345-B9DD-7566FB90D59E}">
      <dgm:prSet phldrT="[Text]" custT="1"/>
      <dgm:spPr/>
      <dgm:t>
        <a:bodyPr/>
        <a:lstStyle/>
        <a:p>
          <a:r>
            <a:rPr lang="en-US" sz="3100" b="1" dirty="0">
              <a:latin typeface="+mj-lt"/>
              <a:cs typeface="Arial" panose="020B0604020202020204" pitchFamily="34" charset="0"/>
            </a:rPr>
            <a:t>Honors, Activities &amp; Volunteer Work</a:t>
          </a:r>
          <a:endParaRPr lang="en-US" sz="3100" dirty="0">
            <a:latin typeface="+mj-lt"/>
            <a:cs typeface="Arial" panose="020B0604020202020204" pitchFamily="34" charset="0"/>
          </a:endParaRPr>
        </a:p>
      </dgm:t>
    </dgm:pt>
    <dgm:pt modelId="{E149B337-B27A-48C0-903C-941BE99F42BE}" type="sibTrans" cxnId="{07E2D674-177F-4FF6-A813-B2D0EA93DCD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12BB87F-359B-4B73-81E4-75A420CC0A05}" type="parTrans" cxnId="{07E2D674-177F-4FF6-A813-B2D0EA93DCD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15F6D1F-F187-44EF-83DE-58627F2F5C6A}">
      <dgm:prSet phldrT="[Text]" custT="1"/>
      <dgm:spPr/>
      <dgm:t>
        <a:bodyPr/>
        <a:lstStyle/>
        <a:p>
          <a:r>
            <a:rPr lang="en-US" sz="2400" b="1" dirty="0">
              <a:latin typeface="+mj-lt"/>
              <a:cs typeface="Arial" panose="020B0604020202020204" pitchFamily="34" charset="0"/>
            </a:rPr>
            <a:t>Specific Name &amp; Date</a:t>
          </a:r>
        </a:p>
      </dgm:t>
    </dgm:pt>
    <dgm:pt modelId="{CC556035-A6D6-45D6-9821-E977D946E1D1}" type="parTrans" cxnId="{770A6FB3-1658-4EB5-9EC0-61C50707B29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286A987-80EB-4675-B20F-752560AB72F0}" type="sibTrans" cxnId="{770A6FB3-1658-4EB5-9EC0-61C50707B29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05685C2-270D-4A98-B340-A16558EF5649}">
      <dgm:prSet phldrT="[Text]" custT="1"/>
      <dgm:spPr/>
      <dgm:t>
        <a:bodyPr/>
        <a:lstStyle/>
        <a:p>
          <a:r>
            <a:rPr lang="en-US" sz="2400" b="1" dirty="0">
              <a:latin typeface="+mj-lt"/>
              <a:cs typeface="Arial" panose="020B0604020202020204" pitchFamily="34" charset="0"/>
            </a:rPr>
            <a:t>Leadership Roles</a:t>
          </a:r>
        </a:p>
      </dgm:t>
    </dgm:pt>
    <dgm:pt modelId="{D0C97579-3106-48B8-8FAC-23F7A08C2C53}" type="parTrans" cxnId="{6FB2873E-FED6-4646-9E0C-8B40E2AE36E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71A8652-760E-474D-8296-1AAE94936B29}" type="sibTrans" cxnId="{6FB2873E-FED6-4646-9E0C-8B40E2AE36E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A65D03D-A46C-4C20-B08D-B59634FD79A8}">
      <dgm:prSet phldrT="[Text]" custT="1"/>
      <dgm:spPr/>
      <dgm:t>
        <a:bodyPr/>
        <a:lstStyle/>
        <a:p>
          <a:r>
            <a:rPr lang="en-US" sz="2400" b="1" dirty="0">
              <a:latin typeface="+mj-lt"/>
              <a:cs typeface="Arial" panose="020B0604020202020204" pitchFamily="34" charset="0"/>
            </a:rPr>
            <a:t>3 references &amp; contact information typed on separate paper</a:t>
          </a:r>
        </a:p>
      </dgm:t>
    </dgm:pt>
    <dgm:pt modelId="{F188E8B8-DB4F-49C4-B280-82E4C23F4B5B}" type="parTrans" cxnId="{B09C4F35-AA7E-495C-BF4E-A2BD03ADEC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CFFBBA2-A38B-424E-8B24-8CA830E523ED}" type="sibTrans" cxnId="{B09C4F35-AA7E-495C-BF4E-A2BD03ADEC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7AE95CD-8A5A-EC44-B8FC-47DA64D40A01}">
      <dgm:prSet phldrT="[Text]"/>
      <dgm:spPr/>
      <dgm:t>
        <a:bodyPr/>
        <a:lstStyle/>
        <a:p>
          <a:r>
            <a:rPr lang="en-US" i="1" dirty="0">
              <a:latin typeface="+mj-lt"/>
              <a:cs typeface="Arial" panose="020B0604020202020204" pitchFamily="34" charset="0"/>
            </a:rPr>
            <a:t>Optional</a:t>
          </a:r>
        </a:p>
      </dgm:t>
    </dgm:pt>
    <dgm:pt modelId="{91FD8610-BC32-A744-9F24-3D52F90466F3}" type="parTrans" cxnId="{343F360D-E594-B248-9722-7A0A028AE49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0D25160-C832-3D4D-8C9E-24EA94A938DD}" type="sibTrans" cxnId="{343F360D-E594-B248-9722-7A0A028AE49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9205B5D-D520-4D8D-81CD-3CABBBD06562}" type="pres">
      <dgm:prSet presAssocID="{9C60AE30-0FAF-46FA-8011-CABF28E968AF}" presName="theList" presStyleCnt="0">
        <dgm:presLayoutVars>
          <dgm:dir/>
          <dgm:animLvl val="lvl"/>
          <dgm:resizeHandles val="exact"/>
        </dgm:presLayoutVars>
      </dgm:prSet>
      <dgm:spPr/>
    </dgm:pt>
    <dgm:pt modelId="{4F0EC375-172C-4D10-BC8C-8A71661515BF}" type="pres">
      <dgm:prSet presAssocID="{A62CD264-C7AD-4345-B9DD-7566FB90D59E}" presName="compNode" presStyleCnt="0"/>
      <dgm:spPr/>
    </dgm:pt>
    <dgm:pt modelId="{A641F184-6A3B-4CC3-81B3-C34F2181BC80}" type="pres">
      <dgm:prSet presAssocID="{A62CD264-C7AD-4345-B9DD-7566FB90D59E}" presName="aNode" presStyleLbl="bgShp" presStyleIdx="0" presStyleCnt="2" custScaleX="99800"/>
      <dgm:spPr/>
    </dgm:pt>
    <dgm:pt modelId="{4A4ACE7E-F70D-4A30-91E4-A51149F12890}" type="pres">
      <dgm:prSet presAssocID="{A62CD264-C7AD-4345-B9DD-7566FB90D59E}" presName="textNode" presStyleLbl="bgShp" presStyleIdx="0" presStyleCnt="2"/>
      <dgm:spPr/>
    </dgm:pt>
    <dgm:pt modelId="{C40257F5-DB29-4B46-B50C-5F0976AAEA6C}" type="pres">
      <dgm:prSet presAssocID="{A62CD264-C7AD-4345-B9DD-7566FB90D59E}" presName="compChildNode" presStyleCnt="0"/>
      <dgm:spPr/>
    </dgm:pt>
    <dgm:pt modelId="{4B39A8E7-9F4E-4F9B-BF4B-070E845FC634}" type="pres">
      <dgm:prSet presAssocID="{A62CD264-C7AD-4345-B9DD-7566FB90D59E}" presName="theInnerList" presStyleCnt="0"/>
      <dgm:spPr/>
    </dgm:pt>
    <dgm:pt modelId="{957075A7-E727-4ECE-889E-108FDBA83343}" type="pres">
      <dgm:prSet presAssocID="{215F6D1F-F187-44EF-83DE-58627F2F5C6A}" presName="childNode" presStyleLbl="node1" presStyleIdx="0" presStyleCnt="5" custLinFactNeighborX="-2464" custLinFactNeighborY="-57890">
        <dgm:presLayoutVars>
          <dgm:bulletEnabled val="1"/>
        </dgm:presLayoutVars>
      </dgm:prSet>
      <dgm:spPr/>
    </dgm:pt>
    <dgm:pt modelId="{C56DCA1C-8AB7-46F6-843B-7F6F592BF72A}" type="pres">
      <dgm:prSet presAssocID="{215F6D1F-F187-44EF-83DE-58627F2F5C6A}" presName="aSpace2" presStyleCnt="0"/>
      <dgm:spPr/>
    </dgm:pt>
    <dgm:pt modelId="{455CB0FA-40EE-4144-91C5-E964F095F9CE}" type="pres">
      <dgm:prSet presAssocID="{A05685C2-270D-4A98-B340-A16558EF5649}" presName="childNode" presStyleLbl="node1" presStyleIdx="1" presStyleCnt="5" custScaleX="100485" custScaleY="173119" custLinFactNeighborX="-1552" custLinFactNeighborY="1603">
        <dgm:presLayoutVars>
          <dgm:bulletEnabled val="1"/>
        </dgm:presLayoutVars>
      </dgm:prSet>
      <dgm:spPr/>
    </dgm:pt>
    <dgm:pt modelId="{5B0200E8-DE4F-4842-BD7E-543A530723A7}" type="pres">
      <dgm:prSet presAssocID="{A05685C2-270D-4A98-B340-A16558EF5649}" presName="aSpace2" presStyleCnt="0"/>
      <dgm:spPr/>
    </dgm:pt>
    <dgm:pt modelId="{7639C95C-7708-C54B-B44E-D7626E5C9F0B}" type="pres">
      <dgm:prSet presAssocID="{57AE95CD-8A5A-EC44-B8FC-47DA64D40A01}" presName="childNode" presStyleLbl="node1" presStyleIdx="2" presStyleCnt="5" custScaleX="71722" custScaleY="101817" custLinFactNeighborX="-94" custLinFactNeighborY="70910">
        <dgm:presLayoutVars>
          <dgm:bulletEnabled val="1"/>
        </dgm:presLayoutVars>
      </dgm:prSet>
      <dgm:spPr/>
    </dgm:pt>
    <dgm:pt modelId="{5922D962-CADE-4672-8912-C5A78DE21AAB}" type="pres">
      <dgm:prSet presAssocID="{A62CD264-C7AD-4345-B9DD-7566FB90D59E}" presName="aSpace" presStyleCnt="0"/>
      <dgm:spPr/>
    </dgm:pt>
    <dgm:pt modelId="{854A3C4F-D511-45ED-9961-D23A40E9C2BA}" type="pres">
      <dgm:prSet presAssocID="{0296E3E3-7BCD-45D8-B2CF-D626072961CF}" presName="compNode" presStyleCnt="0"/>
      <dgm:spPr/>
    </dgm:pt>
    <dgm:pt modelId="{E68420EE-EAE3-4958-BF43-AA9C04F3E023}" type="pres">
      <dgm:prSet presAssocID="{0296E3E3-7BCD-45D8-B2CF-D626072961CF}" presName="aNode" presStyleLbl="bgShp" presStyleIdx="1" presStyleCnt="2" custScaleX="96136" custLinFactNeighborX="73"/>
      <dgm:spPr/>
    </dgm:pt>
    <dgm:pt modelId="{569714F2-C09B-4A6D-B91D-F1720F765880}" type="pres">
      <dgm:prSet presAssocID="{0296E3E3-7BCD-45D8-B2CF-D626072961CF}" presName="textNode" presStyleLbl="bgShp" presStyleIdx="1" presStyleCnt="2"/>
      <dgm:spPr/>
    </dgm:pt>
    <dgm:pt modelId="{F1951B70-A428-483B-9CC5-6BCFF4E5021A}" type="pres">
      <dgm:prSet presAssocID="{0296E3E3-7BCD-45D8-B2CF-D626072961CF}" presName="compChildNode" presStyleCnt="0"/>
      <dgm:spPr/>
    </dgm:pt>
    <dgm:pt modelId="{AD56E35F-DF05-4A70-947D-1D300A2BBE8F}" type="pres">
      <dgm:prSet presAssocID="{0296E3E3-7BCD-45D8-B2CF-D626072961CF}" presName="theInnerList" presStyleCnt="0"/>
      <dgm:spPr/>
    </dgm:pt>
    <dgm:pt modelId="{AB8F41DF-A459-41F1-B36D-1B60A32DE3FF}" type="pres">
      <dgm:prSet presAssocID="{817C1BA7-AAFC-423B-847A-4F3945D1BAD2}" presName="childNode" presStyleLbl="node1" presStyleIdx="3" presStyleCnt="5" custScaleY="66072" custLinFactY="-7466" custLinFactNeighborX="-2925" custLinFactNeighborY="-100000">
        <dgm:presLayoutVars>
          <dgm:bulletEnabled val="1"/>
        </dgm:presLayoutVars>
      </dgm:prSet>
      <dgm:spPr/>
    </dgm:pt>
    <dgm:pt modelId="{72C9F625-EED6-4A78-B685-F5862D051E64}" type="pres">
      <dgm:prSet presAssocID="{817C1BA7-AAFC-423B-847A-4F3945D1BAD2}" presName="aSpace2" presStyleCnt="0"/>
      <dgm:spPr/>
    </dgm:pt>
    <dgm:pt modelId="{85FCA4CC-2A50-4113-B379-7CF9FA395F3F}" type="pres">
      <dgm:prSet presAssocID="{7A65D03D-A46C-4C20-B08D-B59634FD79A8}" presName="childNode" presStyleLbl="node1" presStyleIdx="4" presStyleCnt="5" custScaleY="123029">
        <dgm:presLayoutVars>
          <dgm:bulletEnabled val="1"/>
        </dgm:presLayoutVars>
      </dgm:prSet>
      <dgm:spPr/>
    </dgm:pt>
  </dgm:ptLst>
  <dgm:cxnLst>
    <dgm:cxn modelId="{271F0108-8E8A-A945-B334-0C16632BFA4A}" type="presOf" srcId="{7A65D03D-A46C-4C20-B08D-B59634FD79A8}" destId="{85FCA4CC-2A50-4113-B379-7CF9FA395F3F}" srcOrd="0" destOrd="0" presId="urn:microsoft.com/office/officeart/2005/8/layout/lProcess2"/>
    <dgm:cxn modelId="{343F360D-E594-B248-9722-7A0A028AE494}" srcId="{A62CD264-C7AD-4345-B9DD-7566FB90D59E}" destId="{57AE95CD-8A5A-EC44-B8FC-47DA64D40A01}" srcOrd="2" destOrd="0" parTransId="{91FD8610-BC32-A744-9F24-3D52F90466F3}" sibTransId="{A0D25160-C832-3D4D-8C9E-24EA94A938DD}"/>
    <dgm:cxn modelId="{B09C4F35-AA7E-495C-BF4E-A2BD03ADEC97}" srcId="{0296E3E3-7BCD-45D8-B2CF-D626072961CF}" destId="{7A65D03D-A46C-4C20-B08D-B59634FD79A8}" srcOrd="1" destOrd="0" parTransId="{F188E8B8-DB4F-49C4-B280-82E4C23F4B5B}" sibTransId="{BCFFBBA2-A38B-424E-8B24-8CA830E523ED}"/>
    <dgm:cxn modelId="{6FB2873E-FED6-4646-9E0C-8B40E2AE36EE}" srcId="{A62CD264-C7AD-4345-B9DD-7566FB90D59E}" destId="{A05685C2-270D-4A98-B340-A16558EF5649}" srcOrd="1" destOrd="0" parTransId="{D0C97579-3106-48B8-8FAC-23F7A08C2C53}" sibTransId="{071A8652-760E-474D-8296-1AAE94936B29}"/>
    <dgm:cxn modelId="{3D830F4F-DBD8-E04F-ABCF-68AD83906926}" type="presOf" srcId="{A62CD264-C7AD-4345-B9DD-7566FB90D59E}" destId="{A641F184-6A3B-4CC3-81B3-C34F2181BC80}" srcOrd="0" destOrd="0" presId="urn:microsoft.com/office/officeart/2005/8/layout/lProcess2"/>
    <dgm:cxn modelId="{07E2D674-177F-4FF6-A813-B2D0EA93DCDB}" srcId="{9C60AE30-0FAF-46FA-8011-CABF28E968AF}" destId="{A62CD264-C7AD-4345-B9DD-7566FB90D59E}" srcOrd="0" destOrd="0" parTransId="{412BB87F-359B-4B73-81E4-75A420CC0A05}" sibTransId="{E149B337-B27A-48C0-903C-941BE99F42BE}"/>
    <dgm:cxn modelId="{0EAA9956-5C5C-D244-9388-184BD860B862}" type="presOf" srcId="{817C1BA7-AAFC-423B-847A-4F3945D1BAD2}" destId="{AB8F41DF-A459-41F1-B36D-1B60A32DE3FF}" srcOrd="0" destOrd="0" presId="urn:microsoft.com/office/officeart/2005/8/layout/lProcess2"/>
    <dgm:cxn modelId="{B018C480-E22B-8245-B671-52043D434BA2}" type="presOf" srcId="{0296E3E3-7BCD-45D8-B2CF-D626072961CF}" destId="{E68420EE-EAE3-4958-BF43-AA9C04F3E023}" srcOrd="0" destOrd="0" presId="urn:microsoft.com/office/officeart/2005/8/layout/lProcess2"/>
    <dgm:cxn modelId="{BB462C84-F74D-426C-BC7E-FA49E08DD087}" srcId="{9C60AE30-0FAF-46FA-8011-CABF28E968AF}" destId="{0296E3E3-7BCD-45D8-B2CF-D626072961CF}" srcOrd="1" destOrd="0" parTransId="{114A0704-331C-4ABB-9F25-4890DE951F28}" sibTransId="{523C4497-C994-41A1-A364-917ABF2F72DD}"/>
    <dgm:cxn modelId="{4E985284-D2DA-E942-8B6B-082F09077762}" type="presOf" srcId="{A05685C2-270D-4A98-B340-A16558EF5649}" destId="{455CB0FA-40EE-4144-91C5-E964F095F9CE}" srcOrd="0" destOrd="0" presId="urn:microsoft.com/office/officeart/2005/8/layout/lProcess2"/>
    <dgm:cxn modelId="{76E8118F-4420-E945-BCFF-4D74899D7F1B}" type="presOf" srcId="{215F6D1F-F187-44EF-83DE-58627F2F5C6A}" destId="{957075A7-E727-4ECE-889E-108FDBA83343}" srcOrd="0" destOrd="0" presId="urn:microsoft.com/office/officeart/2005/8/layout/lProcess2"/>
    <dgm:cxn modelId="{BA6EBC92-2A80-47B2-B812-C3103F4C5D7F}" srcId="{0296E3E3-7BCD-45D8-B2CF-D626072961CF}" destId="{817C1BA7-AAFC-423B-847A-4F3945D1BAD2}" srcOrd="0" destOrd="0" parTransId="{334D1EED-E9A2-45CD-A031-A4523AD2C7FB}" sibTransId="{316C818A-FFF5-4165-9FC7-2B7C69D88A49}"/>
    <dgm:cxn modelId="{770A6FB3-1658-4EB5-9EC0-61C50707B294}" srcId="{A62CD264-C7AD-4345-B9DD-7566FB90D59E}" destId="{215F6D1F-F187-44EF-83DE-58627F2F5C6A}" srcOrd="0" destOrd="0" parTransId="{CC556035-A6D6-45D6-9821-E977D946E1D1}" sibTransId="{C286A987-80EB-4675-B20F-752560AB72F0}"/>
    <dgm:cxn modelId="{78AF9AB4-9C5E-BC47-BF88-3F39F7BCF546}" type="presOf" srcId="{A62CD264-C7AD-4345-B9DD-7566FB90D59E}" destId="{4A4ACE7E-F70D-4A30-91E4-A51149F12890}" srcOrd="1" destOrd="0" presId="urn:microsoft.com/office/officeart/2005/8/layout/lProcess2"/>
    <dgm:cxn modelId="{6086CFDB-BB96-5547-92F4-860A2AF23777}" type="presOf" srcId="{9C60AE30-0FAF-46FA-8011-CABF28E968AF}" destId="{19205B5D-D520-4D8D-81CD-3CABBBD06562}" srcOrd="0" destOrd="0" presId="urn:microsoft.com/office/officeart/2005/8/layout/lProcess2"/>
    <dgm:cxn modelId="{3D53A7DD-F712-9141-9F8D-25DB2FCD31D1}" type="presOf" srcId="{0296E3E3-7BCD-45D8-B2CF-D626072961CF}" destId="{569714F2-C09B-4A6D-B91D-F1720F765880}" srcOrd="1" destOrd="0" presId="urn:microsoft.com/office/officeart/2005/8/layout/lProcess2"/>
    <dgm:cxn modelId="{7C2212F2-8E11-0F4F-998C-70B99E6C90FE}" type="presOf" srcId="{57AE95CD-8A5A-EC44-B8FC-47DA64D40A01}" destId="{7639C95C-7708-C54B-B44E-D7626E5C9F0B}" srcOrd="0" destOrd="0" presId="urn:microsoft.com/office/officeart/2005/8/layout/lProcess2"/>
    <dgm:cxn modelId="{AC8B4380-5361-BE49-B18D-EFFE51FA39A3}" type="presParOf" srcId="{19205B5D-D520-4D8D-81CD-3CABBBD06562}" destId="{4F0EC375-172C-4D10-BC8C-8A71661515BF}" srcOrd="0" destOrd="0" presId="urn:microsoft.com/office/officeart/2005/8/layout/lProcess2"/>
    <dgm:cxn modelId="{845F792F-EDB5-EE4D-98F4-D78FD9733976}" type="presParOf" srcId="{4F0EC375-172C-4D10-BC8C-8A71661515BF}" destId="{A641F184-6A3B-4CC3-81B3-C34F2181BC80}" srcOrd="0" destOrd="0" presId="urn:microsoft.com/office/officeart/2005/8/layout/lProcess2"/>
    <dgm:cxn modelId="{26A8E29B-0715-BD48-987B-032476D43AE5}" type="presParOf" srcId="{4F0EC375-172C-4D10-BC8C-8A71661515BF}" destId="{4A4ACE7E-F70D-4A30-91E4-A51149F12890}" srcOrd="1" destOrd="0" presId="urn:microsoft.com/office/officeart/2005/8/layout/lProcess2"/>
    <dgm:cxn modelId="{A5AFE4EE-67E7-6940-9932-D15F3B255B76}" type="presParOf" srcId="{4F0EC375-172C-4D10-BC8C-8A71661515BF}" destId="{C40257F5-DB29-4B46-B50C-5F0976AAEA6C}" srcOrd="2" destOrd="0" presId="urn:microsoft.com/office/officeart/2005/8/layout/lProcess2"/>
    <dgm:cxn modelId="{DD6E0213-1116-F640-9D15-A7AF1059CF1F}" type="presParOf" srcId="{C40257F5-DB29-4B46-B50C-5F0976AAEA6C}" destId="{4B39A8E7-9F4E-4F9B-BF4B-070E845FC634}" srcOrd="0" destOrd="0" presId="urn:microsoft.com/office/officeart/2005/8/layout/lProcess2"/>
    <dgm:cxn modelId="{4EB63813-C576-3C4C-BB6D-AADCCC920FC2}" type="presParOf" srcId="{4B39A8E7-9F4E-4F9B-BF4B-070E845FC634}" destId="{957075A7-E727-4ECE-889E-108FDBA83343}" srcOrd="0" destOrd="0" presId="urn:microsoft.com/office/officeart/2005/8/layout/lProcess2"/>
    <dgm:cxn modelId="{F36A358F-AFDC-A64E-B7C0-C9E7F573FDD1}" type="presParOf" srcId="{4B39A8E7-9F4E-4F9B-BF4B-070E845FC634}" destId="{C56DCA1C-8AB7-46F6-843B-7F6F592BF72A}" srcOrd="1" destOrd="0" presId="urn:microsoft.com/office/officeart/2005/8/layout/lProcess2"/>
    <dgm:cxn modelId="{8469F155-3854-BC47-9E28-77B9A1DB46A1}" type="presParOf" srcId="{4B39A8E7-9F4E-4F9B-BF4B-070E845FC634}" destId="{455CB0FA-40EE-4144-91C5-E964F095F9CE}" srcOrd="2" destOrd="0" presId="urn:microsoft.com/office/officeart/2005/8/layout/lProcess2"/>
    <dgm:cxn modelId="{7BF045DA-3875-DC4D-B3A1-C4447A33BDB9}" type="presParOf" srcId="{4B39A8E7-9F4E-4F9B-BF4B-070E845FC634}" destId="{5B0200E8-DE4F-4842-BD7E-543A530723A7}" srcOrd="3" destOrd="0" presId="urn:microsoft.com/office/officeart/2005/8/layout/lProcess2"/>
    <dgm:cxn modelId="{246C0047-7E25-B44E-8EE6-B2F7CF37F101}" type="presParOf" srcId="{4B39A8E7-9F4E-4F9B-BF4B-070E845FC634}" destId="{7639C95C-7708-C54B-B44E-D7626E5C9F0B}" srcOrd="4" destOrd="0" presId="urn:microsoft.com/office/officeart/2005/8/layout/lProcess2"/>
    <dgm:cxn modelId="{86DC9413-FF96-144B-93D4-93A0FD4D2E9A}" type="presParOf" srcId="{19205B5D-D520-4D8D-81CD-3CABBBD06562}" destId="{5922D962-CADE-4672-8912-C5A78DE21AAB}" srcOrd="1" destOrd="0" presId="urn:microsoft.com/office/officeart/2005/8/layout/lProcess2"/>
    <dgm:cxn modelId="{E09D7719-499C-7D49-B0BB-EAEB13AE2301}" type="presParOf" srcId="{19205B5D-D520-4D8D-81CD-3CABBBD06562}" destId="{854A3C4F-D511-45ED-9961-D23A40E9C2BA}" srcOrd="2" destOrd="0" presId="urn:microsoft.com/office/officeart/2005/8/layout/lProcess2"/>
    <dgm:cxn modelId="{C2FF0938-ED9C-CC47-9284-DDA8E1617A5C}" type="presParOf" srcId="{854A3C4F-D511-45ED-9961-D23A40E9C2BA}" destId="{E68420EE-EAE3-4958-BF43-AA9C04F3E023}" srcOrd="0" destOrd="0" presId="urn:microsoft.com/office/officeart/2005/8/layout/lProcess2"/>
    <dgm:cxn modelId="{0967058A-1B1F-D648-9A5F-5F9EB51BE10C}" type="presParOf" srcId="{854A3C4F-D511-45ED-9961-D23A40E9C2BA}" destId="{569714F2-C09B-4A6D-B91D-F1720F765880}" srcOrd="1" destOrd="0" presId="urn:microsoft.com/office/officeart/2005/8/layout/lProcess2"/>
    <dgm:cxn modelId="{6C5248AF-B304-B042-B125-107EABC75F36}" type="presParOf" srcId="{854A3C4F-D511-45ED-9961-D23A40E9C2BA}" destId="{F1951B70-A428-483B-9CC5-6BCFF4E5021A}" srcOrd="2" destOrd="0" presId="urn:microsoft.com/office/officeart/2005/8/layout/lProcess2"/>
    <dgm:cxn modelId="{32E1E09D-212D-F545-AE28-E95165F1738B}" type="presParOf" srcId="{F1951B70-A428-483B-9CC5-6BCFF4E5021A}" destId="{AD56E35F-DF05-4A70-947D-1D300A2BBE8F}" srcOrd="0" destOrd="0" presId="urn:microsoft.com/office/officeart/2005/8/layout/lProcess2"/>
    <dgm:cxn modelId="{1363B0FB-8B0E-F242-8103-44DFDA7EC021}" type="presParOf" srcId="{AD56E35F-DF05-4A70-947D-1D300A2BBE8F}" destId="{AB8F41DF-A459-41F1-B36D-1B60A32DE3FF}" srcOrd="0" destOrd="0" presId="urn:microsoft.com/office/officeart/2005/8/layout/lProcess2"/>
    <dgm:cxn modelId="{FAE4532D-18F5-E547-861B-D4191077183E}" type="presParOf" srcId="{AD56E35F-DF05-4A70-947D-1D300A2BBE8F}" destId="{72C9F625-EED6-4A78-B685-F5862D051E64}" srcOrd="1" destOrd="0" presId="urn:microsoft.com/office/officeart/2005/8/layout/lProcess2"/>
    <dgm:cxn modelId="{5321F448-300F-2942-969E-89EE1E106EA2}" type="presParOf" srcId="{AD56E35F-DF05-4A70-947D-1D300A2BBE8F}" destId="{85FCA4CC-2A50-4113-B379-7CF9FA395F3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/>
            <a:t>Get the job</a:t>
          </a:r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6E705BD3-2468-5D42-AB79-3A60E85C920D}">
      <dgm:prSet/>
      <dgm:spPr/>
      <dgm:t>
        <a:bodyPr/>
        <a:lstStyle/>
        <a:p>
          <a:pPr rtl="0"/>
          <a:r>
            <a:rPr lang="en-US" dirty="0"/>
            <a:t>Resume &amp; Cover Letter</a:t>
          </a:r>
        </a:p>
      </dgm:t>
    </dgm:pt>
    <dgm:pt modelId="{3E3F3D38-6F30-154E-946A-67D80D76519F}" type="parTrans" cxnId="{F65EE2B8-AA4D-754F-BC3A-FF6532BB92C3}">
      <dgm:prSet/>
      <dgm:spPr/>
      <dgm:t>
        <a:bodyPr/>
        <a:lstStyle/>
        <a:p>
          <a:endParaRPr lang="en-US"/>
        </a:p>
      </dgm:t>
    </dgm:pt>
    <dgm:pt modelId="{F9F34F7F-4378-B24F-8E66-63E784C86335}" type="sibTrans" cxnId="{F65EE2B8-AA4D-754F-BC3A-FF6532BB92C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CDDD45-F58A-0B4A-BBD9-F3645E706E80}" type="pres">
      <dgm:prSet presAssocID="{0F98F8C3-1B27-1846-A883-21245CD30C18}" presName="centerShape" presStyleLbl="node0" presStyleIdx="0" presStyleCnt="1"/>
      <dgm:spPr/>
    </dgm:pt>
    <dgm:pt modelId="{1354FECC-543D-464D-BC77-66AD29219188}" type="pres">
      <dgm:prSet presAssocID="{3E3F3D38-6F30-154E-946A-67D80D76519F}" presName="parTrans" presStyleLbl="bgSibTrans2D1" presStyleIdx="0" presStyleCnt="1"/>
      <dgm:spPr/>
    </dgm:pt>
    <dgm:pt modelId="{2D7890E6-CF1C-B34C-9E2A-B200B828507B}" type="pres">
      <dgm:prSet presAssocID="{6E705BD3-2468-5D42-AB79-3A60E85C920D}" presName="node" presStyleLbl="node1" presStyleIdx="0" presStyleCnt="1">
        <dgm:presLayoutVars>
          <dgm:bulletEnabled val="1"/>
        </dgm:presLayoutVars>
      </dgm:prSet>
      <dgm:spPr/>
    </dgm:pt>
  </dgm:ptLst>
  <dgm:cxnLst>
    <dgm:cxn modelId="{35640428-A497-A745-89F6-E9614DCA5D5A}" type="presOf" srcId="{3E3F3D38-6F30-154E-946A-67D80D76519F}" destId="{1354FECC-543D-464D-BC77-66AD29219188}" srcOrd="0" destOrd="0" presId="urn:microsoft.com/office/officeart/2005/8/layout/radial4"/>
    <dgm:cxn modelId="{F1BDC544-2249-C542-B9BA-BB7EFF0D5280}" type="presOf" srcId="{6E705BD3-2468-5D42-AB79-3A60E85C920D}" destId="{2D7890E6-CF1C-B34C-9E2A-B200B828507B}" srcOrd="0" destOrd="0" presId="urn:microsoft.com/office/officeart/2005/8/layout/radial4"/>
    <dgm:cxn modelId="{51592780-D061-E546-9243-5FBF175672A9}" type="presOf" srcId="{0F98F8C3-1B27-1846-A883-21245CD30C18}" destId="{22CDDD45-F58A-0B4A-BBD9-F3645E706E80}" srcOrd="0" destOrd="0" presId="urn:microsoft.com/office/officeart/2005/8/layout/radial4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F65EE2B8-AA4D-754F-BC3A-FF6532BB92C3}" srcId="{0F98F8C3-1B27-1846-A883-21245CD30C18}" destId="{6E705BD3-2468-5D42-AB79-3A60E85C920D}" srcOrd="0" destOrd="0" parTransId="{3E3F3D38-6F30-154E-946A-67D80D76519F}" sibTransId="{F9F34F7F-4378-B24F-8E66-63E784C86335}"/>
    <dgm:cxn modelId="{05E198BC-CB9F-AA40-AF98-095ECBBD0DAF}" type="presOf" srcId="{F07AA0E1-DEF5-C94A-A148-BE51946526AB}" destId="{AA113725-07DC-0845-9FB3-1BF461C0536F}" srcOrd="0" destOrd="0" presId="urn:microsoft.com/office/officeart/2005/8/layout/radial4"/>
    <dgm:cxn modelId="{EFCE32F5-B205-B64D-A55B-BB8DB3C81C1C}" type="presParOf" srcId="{AA113725-07DC-0845-9FB3-1BF461C0536F}" destId="{22CDDD45-F58A-0B4A-BBD9-F3645E706E80}" srcOrd="0" destOrd="0" presId="urn:microsoft.com/office/officeart/2005/8/layout/radial4"/>
    <dgm:cxn modelId="{FF8FE93F-470B-D041-8393-32132A2ECC0B}" type="presParOf" srcId="{AA113725-07DC-0845-9FB3-1BF461C0536F}" destId="{1354FECC-543D-464D-BC77-66AD29219188}" srcOrd="1" destOrd="0" presId="urn:microsoft.com/office/officeart/2005/8/layout/radial4"/>
    <dgm:cxn modelId="{4CC17D8F-DF75-6B4D-A878-E8F84FD7EC35}" type="presParOf" srcId="{AA113725-07DC-0845-9FB3-1BF461C0536F}" destId="{2D7890E6-CF1C-B34C-9E2A-B200B828507B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4609698-C9A0-46D1-A5A3-2CE9C9D095C1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EFA2BD5-8558-4509-893F-7F5D10B91031}">
      <dgm:prSet phldrT="[Text]" custT="1"/>
      <dgm:spPr/>
      <dgm:t>
        <a:bodyPr/>
        <a:lstStyle/>
        <a:p>
          <a:r>
            <a:rPr lang="en-US" sz="2400" b="1" dirty="0">
              <a:latin typeface="+mj-lt"/>
              <a:cs typeface="Arial" panose="020B0604020202020204" pitchFamily="34" charset="0"/>
            </a:rPr>
            <a:t>State where you learned of the job opening </a:t>
          </a:r>
        </a:p>
      </dgm:t>
    </dgm:pt>
    <dgm:pt modelId="{760FAD33-AF1F-4CFB-A40D-6D1A05AA3072}" type="parTrans" cxnId="{ED5C9108-4427-4C9B-85CC-87CE3DFCA5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3215138-814B-4CA4-8CDD-5B343CA56E42}" type="sibTrans" cxnId="{ED5C9108-4427-4C9B-85CC-87CE3DFCA5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9BF6B3-39C5-4155-90EE-EB46E2BCC26E}">
      <dgm:prSet phldrT="[Text]" custT="1"/>
      <dgm:spPr/>
      <dgm:t>
        <a:bodyPr/>
        <a:lstStyle/>
        <a:p>
          <a:r>
            <a:rPr lang="en-US" sz="2400" b="1" dirty="0">
              <a:latin typeface="+mj-lt"/>
              <a:cs typeface="Arial" panose="020B0604020202020204" pitchFamily="34" charset="0"/>
            </a:rPr>
            <a:t>Add detail and personality to resume points </a:t>
          </a:r>
        </a:p>
      </dgm:t>
    </dgm:pt>
    <dgm:pt modelId="{9460C763-1572-45A5-8A96-5737EC4ED5E0}" type="parTrans" cxnId="{EEFDD304-8921-43B8-A840-E5339FBFF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18BE26F-EB4D-4693-BE1F-6E3B09426868}" type="sibTrans" cxnId="{EEFDD304-8921-43B8-A840-E5339FBFF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A64C36D-51E2-4E53-9245-784672237275}">
      <dgm:prSet phldrT="[Text]" custT="1"/>
      <dgm:spPr/>
      <dgm:t>
        <a:bodyPr/>
        <a:lstStyle/>
        <a:p>
          <a:r>
            <a:rPr lang="en-US" sz="2400" b="1" dirty="0">
              <a:latin typeface="+mj-lt"/>
              <a:cs typeface="Arial" panose="020B0604020202020204" pitchFamily="34" charset="0"/>
            </a:rPr>
            <a:t>Persuade the potential employer that you are most qualified</a:t>
          </a:r>
        </a:p>
      </dgm:t>
    </dgm:pt>
    <dgm:pt modelId="{DA89673D-3739-422A-A9BE-5F8BCD6C582E}" type="parTrans" cxnId="{4D1E3EC8-21F4-4913-8DD5-84826CDE247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D5E3C4A-A216-4AE9-8265-ACD8D92FAE08}" type="sibTrans" cxnId="{4D1E3EC8-21F4-4913-8DD5-84826CDE247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0134569-3E8A-4B16-AAB7-BF112BA1C0EA}">
      <dgm:prSet phldrT="[Text]" custT="1"/>
      <dgm:spPr/>
      <dgm:t>
        <a:bodyPr/>
        <a:lstStyle/>
        <a:p>
          <a:r>
            <a:rPr lang="en-US" sz="2400" b="1" dirty="0">
              <a:latin typeface="+mj-lt"/>
              <a:cs typeface="Arial" panose="020B0604020202020204" pitchFamily="34" charset="0"/>
            </a:rPr>
            <a:t>Say thank you and list contact information</a:t>
          </a:r>
        </a:p>
      </dgm:t>
    </dgm:pt>
    <dgm:pt modelId="{D3A86CC0-06F5-42ED-AF5E-08A766D01FE1}" type="parTrans" cxnId="{EFA8FA18-938F-4255-9D0F-359C09243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07E2E75-56DE-463B-8800-5E102B45522F}" type="sibTrans" cxnId="{EFA8FA18-938F-4255-9D0F-359C09243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14E3F81-7FBA-4379-A992-B1343159E5DB}">
      <dgm:prSet custT="1"/>
      <dgm:spPr/>
      <dgm:t>
        <a:bodyPr/>
        <a:lstStyle/>
        <a:p>
          <a:r>
            <a:rPr lang="en-US" sz="2400" b="1" dirty="0">
              <a:latin typeface="+mj-lt"/>
              <a:cs typeface="Arial" pitchFamily="34" charset="0"/>
            </a:rPr>
            <a:t>Ask for action in the last paragraph</a:t>
          </a:r>
        </a:p>
      </dgm:t>
    </dgm:pt>
    <dgm:pt modelId="{9BE8665F-1790-4AEA-9979-DEAF38C6496C}" type="parTrans" cxnId="{2DAE034F-339E-4EB8-A593-7B286A09866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F164932-1D4D-4E96-A983-093A18211F93}" type="sibTrans" cxnId="{2DAE034F-339E-4EB8-A593-7B286A09866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22F9D63-64B6-4724-B0F7-401B10C1D91F}" type="pres">
      <dgm:prSet presAssocID="{A4609698-C9A0-46D1-A5A3-2CE9C9D095C1}" presName="linear" presStyleCnt="0">
        <dgm:presLayoutVars>
          <dgm:dir/>
          <dgm:animLvl val="lvl"/>
          <dgm:resizeHandles val="exact"/>
        </dgm:presLayoutVars>
      </dgm:prSet>
      <dgm:spPr/>
    </dgm:pt>
    <dgm:pt modelId="{6B53DC78-6B08-44BF-9DFB-620077CD7F85}" type="pres">
      <dgm:prSet presAssocID="{2EFA2BD5-8558-4509-893F-7F5D10B91031}" presName="parentLin" presStyleCnt="0"/>
      <dgm:spPr/>
    </dgm:pt>
    <dgm:pt modelId="{44F4F6B4-0421-44CA-832A-E867E35CDC6B}" type="pres">
      <dgm:prSet presAssocID="{2EFA2BD5-8558-4509-893F-7F5D10B91031}" presName="parentLeftMargin" presStyleLbl="node1" presStyleIdx="0" presStyleCnt="5"/>
      <dgm:spPr/>
    </dgm:pt>
    <dgm:pt modelId="{A22186A1-2698-453C-BF67-EDC151FD94F8}" type="pres">
      <dgm:prSet presAssocID="{2EFA2BD5-8558-4509-893F-7F5D10B91031}" presName="parentText" presStyleLbl="node1" presStyleIdx="0" presStyleCnt="5" custScaleX="123089" custScaleY="288300">
        <dgm:presLayoutVars>
          <dgm:chMax val="0"/>
          <dgm:bulletEnabled val="1"/>
        </dgm:presLayoutVars>
      </dgm:prSet>
      <dgm:spPr/>
    </dgm:pt>
    <dgm:pt modelId="{366E0B44-950F-4E4C-910F-756D0C7910F9}" type="pres">
      <dgm:prSet presAssocID="{2EFA2BD5-8558-4509-893F-7F5D10B91031}" presName="negativeSpace" presStyleCnt="0"/>
      <dgm:spPr/>
    </dgm:pt>
    <dgm:pt modelId="{7AE3F6DB-8970-4B20-ABB6-E8514F34BD5F}" type="pres">
      <dgm:prSet presAssocID="{2EFA2BD5-8558-4509-893F-7F5D10B91031}" presName="childText" presStyleLbl="conFgAcc1" presStyleIdx="0" presStyleCnt="5">
        <dgm:presLayoutVars>
          <dgm:bulletEnabled val="1"/>
        </dgm:presLayoutVars>
      </dgm:prSet>
      <dgm:spPr/>
    </dgm:pt>
    <dgm:pt modelId="{B096F0D5-F8C5-4CD0-B208-A3169C009740}" type="pres">
      <dgm:prSet presAssocID="{33215138-814B-4CA4-8CDD-5B343CA56E42}" presName="spaceBetweenRectangles" presStyleCnt="0"/>
      <dgm:spPr/>
    </dgm:pt>
    <dgm:pt modelId="{3576DFC2-D58E-4805-A7EB-25360987CD52}" type="pres">
      <dgm:prSet presAssocID="{B69BF6B3-39C5-4155-90EE-EB46E2BCC26E}" presName="parentLin" presStyleCnt="0"/>
      <dgm:spPr/>
    </dgm:pt>
    <dgm:pt modelId="{7B3C1E3D-06B3-44E6-B3DE-669E084173F5}" type="pres">
      <dgm:prSet presAssocID="{B69BF6B3-39C5-4155-90EE-EB46E2BCC26E}" presName="parentLeftMargin" presStyleLbl="node1" presStyleIdx="0" presStyleCnt="5"/>
      <dgm:spPr/>
    </dgm:pt>
    <dgm:pt modelId="{77B9C1E3-F222-4C3A-99E1-E317B9588BD3}" type="pres">
      <dgm:prSet presAssocID="{B69BF6B3-39C5-4155-90EE-EB46E2BCC26E}" presName="parentText" presStyleLbl="node1" presStyleIdx="1" presStyleCnt="5" custScaleX="123089" custScaleY="244309">
        <dgm:presLayoutVars>
          <dgm:chMax val="0"/>
          <dgm:bulletEnabled val="1"/>
        </dgm:presLayoutVars>
      </dgm:prSet>
      <dgm:spPr/>
    </dgm:pt>
    <dgm:pt modelId="{54DCBAD4-9645-46C4-8BE5-BBBA187D36EF}" type="pres">
      <dgm:prSet presAssocID="{B69BF6B3-39C5-4155-90EE-EB46E2BCC26E}" presName="negativeSpace" presStyleCnt="0"/>
      <dgm:spPr/>
    </dgm:pt>
    <dgm:pt modelId="{DF3CF674-D5A8-4C85-98EF-3EADDCF6475C}" type="pres">
      <dgm:prSet presAssocID="{B69BF6B3-39C5-4155-90EE-EB46E2BCC26E}" presName="childText" presStyleLbl="conFgAcc1" presStyleIdx="1" presStyleCnt="5">
        <dgm:presLayoutVars>
          <dgm:bulletEnabled val="1"/>
        </dgm:presLayoutVars>
      </dgm:prSet>
      <dgm:spPr/>
    </dgm:pt>
    <dgm:pt modelId="{29E2CDCD-2C9D-47C1-A67E-2D2E6173135B}" type="pres">
      <dgm:prSet presAssocID="{B18BE26F-EB4D-4693-BE1F-6E3B09426868}" presName="spaceBetweenRectangles" presStyleCnt="0"/>
      <dgm:spPr/>
    </dgm:pt>
    <dgm:pt modelId="{C36C5F17-F13C-47D7-8B70-5E1A3A04DB72}" type="pres">
      <dgm:prSet presAssocID="{1A64C36D-51E2-4E53-9245-784672237275}" presName="parentLin" presStyleCnt="0"/>
      <dgm:spPr/>
    </dgm:pt>
    <dgm:pt modelId="{6F88A607-1028-41DE-83E2-337638E5A690}" type="pres">
      <dgm:prSet presAssocID="{1A64C36D-51E2-4E53-9245-784672237275}" presName="parentLeftMargin" presStyleLbl="node1" presStyleIdx="1" presStyleCnt="5"/>
      <dgm:spPr/>
    </dgm:pt>
    <dgm:pt modelId="{3DF06735-365D-45F5-9128-0C23584D48C9}" type="pres">
      <dgm:prSet presAssocID="{1A64C36D-51E2-4E53-9245-784672237275}" presName="parentText" presStyleLbl="node1" presStyleIdx="2" presStyleCnt="5" custScaleX="123089" custScaleY="244309">
        <dgm:presLayoutVars>
          <dgm:chMax val="0"/>
          <dgm:bulletEnabled val="1"/>
        </dgm:presLayoutVars>
      </dgm:prSet>
      <dgm:spPr/>
    </dgm:pt>
    <dgm:pt modelId="{80075414-DA98-4184-A0A2-58F6B3AFBABF}" type="pres">
      <dgm:prSet presAssocID="{1A64C36D-51E2-4E53-9245-784672237275}" presName="negativeSpace" presStyleCnt="0"/>
      <dgm:spPr/>
    </dgm:pt>
    <dgm:pt modelId="{FBF1059E-434F-48EC-AEA2-D2D10F235450}" type="pres">
      <dgm:prSet presAssocID="{1A64C36D-51E2-4E53-9245-784672237275}" presName="childText" presStyleLbl="conFgAcc1" presStyleIdx="2" presStyleCnt="5">
        <dgm:presLayoutVars>
          <dgm:bulletEnabled val="1"/>
        </dgm:presLayoutVars>
      </dgm:prSet>
      <dgm:spPr/>
    </dgm:pt>
    <dgm:pt modelId="{FDEE88EC-9B65-4312-B873-F54D56E0BAC7}" type="pres">
      <dgm:prSet presAssocID="{6D5E3C4A-A216-4AE9-8265-ACD8D92FAE08}" presName="spaceBetweenRectangles" presStyleCnt="0"/>
      <dgm:spPr/>
    </dgm:pt>
    <dgm:pt modelId="{9C7D79B2-D1F5-40EE-898E-BF60F8AC5349}" type="pres">
      <dgm:prSet presAssocID="{314E3F81-7FBA-4379-A992-B1343159E5DB}" presName="parentLin" presStyleCnt="0"/>
      <dgm:spPr/>
    </dgm:pt>
    <dgm:pt modelId="{8ACCC84E-EB83-4E85-8D24-F23D38E588EC}" type="pres">
      <dgm:prSet presAssocID="{314E3F81-7FBA-4379-A992-B1343159E5DB}" presName="parentLeftMargin" presStyleLbl="node1" presStyleIdx="2" presStyleCnt="5"/>
      <dgm:spPr/>
    </dgm:pt>
    <dgm:pt modelId="{86B0A342-2160-4E8A-89CA-7D4F2D25511E}" type="pres">
      <dgm:prSet presAssocID="{314E3F81-7FBA-4379-A992-B1343159E5DB}" presName="parentText" presStyleLbl="node1" presStyleIdx="3" presStyleCnt="5" custScaleX="122891" custScaleY="269512">
        <dgm:presLayoutVars>
          <dgm:chMax val="0"/>
          <dgm:bulletEnabled val="1"/>
        </dgm:presLayoutVars>
      </dgm:prSet>
      <dgm:spPr/>
    </dgm:pt>
    <dgm:pt modelId="{99441D6F-7549-4EA9-B926-F330361B56ED}" type="pres">
      <dgm:prSet presAssocID="{314E3F81-7FBA-4379-A992-B1343159E5DB}" presName="negativeSpace" presStyleCnt="0"/>
      <dgm:spPr/>
    </dgm:pt>
    <dgm:pt modelId="{ECB3BB48-7416-46D3-8ED5-69698BB3ABA4}" type="pres">
      <dgm:prSet presAssocID="{314E3F81-7FBA-4379-A992-B1343159E5DB}" presName="childText" presStyleLbl="conFgAcc1" presStyleIdx="3" presStyleCnt="5">
        <dgm:presLayoutVars>
          <dgm:bulletEnabled val="1"/>
        </dgm:presLayoutVars>
      </dgm:prSet>
      <dgm:spPr/>
    </dgm:pt>
    <dgm:pt modelId="{A3EB3B8A-DF18-41EF-871A-9BDEA2FE5909}" type="pres">
      <dgm:prSet presAssocID="{7F164932-1D4D-4E96-A983-093A18211F93}" presName="spaceBetweenRectangles" presStyleCnt="0"/>
      <dgm:spPr/>
    </dgm:pt>
    <dgm:pt modelId="{C0F363F2-2557-4ECE-A59E-2A1E7AAB28A0}" type="pres">
      <dgm:prSet presAssocID="{E0134569-3E8A-4B16-AAB7-BF112BA1C0EA}" presName="parentLin" presStyleCnt="0"/>
      <dgm:spPr/>
    </dgm:pt>
    <dgm:pt modelId="{F0E76FA7-006E-49F0-92EF-73E0076691DC}" type="pres">
      <dgm:prSet presAssocID="{E0134569-3E8A-4B16-AAB7-BF112BA1C0EA}" presName="parentLeftMargin" presStyleLbl="node1" presStyleIdx="3" presStyleCnt="5"/>
      <dgm:spPr/>
    </dgm:pt>
    <dgm:pt modelId="{57A671ED-22C1-44F8-8C40-B79BD542E1DA}" type="pres">
      <dgm:prSet presAssocID="{E0134569-3E8A-4B16-AAB7-BF112BA1C0EA}" presName="parentText" presStyleLbl="node1" presStyleIdx="4" presStyleCnt="5" custScaleX="123645" custScaleY="252350">
        <dgm:presLayoutVars>
          <dgm:chMax val="0"/>
          <dgm:bulletEnabled val="1"/>
        </dgm:presLayoutVars>
      </dgm:prSet>
      <dgm:spPr/>
    </dgm:pt>
    <dgm:pt modelId="{8A26C33E-C394-49CE-81A4-4233FD4E5146}" type="pres">
      <dgm:prSet presAssocID="{E0134569-3E8A-4B16-AAB7-BF112BA1C0EA}" presName="negativeSpace" presStyleCnt="0"/>
      <dgm:spPr/>
    </dgm:pt>
    <dgm:pt modelId="{68DB1E33-8DEC-4A58-A7AB-657766FD8CB3}" type="pres">
      <dgm:prSet presAssocID="{E0134569-3E8A-4B16-AAB7-BF112BA1C0E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EFDD304-8921-43B8-A840-E5339FBFF348}" srcId="{A4609698-C9A0-46D1-A5A3-2CE9C9D095C1}" destId="{B69BF6B3-39C5-4155-90EE-EB46E2BCC26E}" srcOrd="1" destOrd="0" parTransId="{9460C763-1572-45A5-8A96-5737EC4ED5E0}" sibTransId="{B18BE26F-EB4D-4693-BE1F-6E3B09426868}"/>
    <dgm:cxn modelId="{ED5C9108-4427-4C9B-85CC-87CE3DFCA57A}" srcId="{A4609698-C9A0-46D1-A5A3-2CE9C9D095C1}" destId="{2EFA2BD5-8558-4509-893F-7F5D10B91031}" srcOrd="0" destOrd="0" parTransId="{760FAD33-AF1F-4CFB-A40D-6D1A05AA3072}" sibTransId="{33215138-814B-4CA4-8CDD-5B343CA56E42}"/>
    <dgm:cxn modelId="{82ABDA17-21EB-D645-9E1F-8D43D051BE5A}" type="presOf" srcId="{1A64C36D-51E2-4E53-9245-784672237275}" destId="{3DF06735-365D-45F5-9128-0C23584D48C9}" srcOrd="1" destOrd="0" presId="urn:microsoft.com/office/officeart/2005/8/layout/list1"/>
    <dgm:cxn modelId="{EFA8FA18-938F-4255-9D0F-359C09243C29}" srcId="{A4609698-C9A0-46D1-A5A3-2CE9C9D095C1}" destId="{E0134569-3E8A-4B16-AAB7-BF112BA1C0EA}" srcOrd="4" destOrd="0" parTransId="{D3A86CC0-06F5-42ED-AF5E-08A766D01FE1}" sibTransId="{107E2E75-56DE-463B-8800-5E102B45522F}"/>
    <dgm:cxn modelId="{5DB77244-D17A-DD4A-A912-E049E1B6E134}" type="presOf" srcId="{314E3F81-7FBA-4379-A992-B1343159E5DB}" destId="{86B0A342-2160-4E8A-89CA-7D4F2D25511E}" srcOrd="1" destOrd="0" presId="urn:microsoft.com/office/officeart/2005/8/layout/list1"/>
    <dgm:cxn modelId="{2C5E314C-AF3A-1748-8963-5967896BF424}" type="presOf" srcId="{314E3F81-7FBA-4379-A992-B1343159E5DB}" destId="{8ACCC84E-EB83-4E85-8D24-F23D38E588EC}" srcOrd="0" destOrd="0" presId="urn:microsoft.com/office/officeart/2005/8/layout/list1"/>
    <dgm:cxn modelId="{2DAE034F-339E-4EB8-A593-7B286A098660}" srcId="{A4609698-C9A0-46D1-A5A3-2CE9C9D095C1}" destId="{314E3F81-7FBA-4379-A992-B1343159E5DB}" srcOrd="3" destOrd="0" parTransId="{9BE8665F-1790-4AEA-9979-DEAF38C6496C}" sibTransId="{7F164932-1D4D-4E96-A983-093A18211F93}"/>
    <dgm:cxn modelId="{7900E972-3683-254E-816D-E126C42D3A2B}" type="presOf" srcId="{2EFA2BD5-8558-4509-893F-7F5D10B91031}" destId="{A22186A1-2698-453C-BF67-EDC151FD94F8}" srcOrd="1" destOrd="0" presId="urn:microsoft.com/office/officeart/2005/8/layout/list1"/>
    <dgm:cxn modelId="{B02308B4-8949-784E-BC0E-B71F15A00C8C}" type="presOf" srcId="{1A64C36D-51E2-4E53-9245-784672237275}" destId="{6F88A607-1028-41DE-83E2-337638E5A690}" srcOrd="0" destOrd="0" presId="urn:microsoft.com/office/officeart/2005/8/layout/list1"/>
    <dgm:cxn modelId="{4D1E3EC8-21F4-4913-8DD5-84826CDE2474}" srcId="{A4609698-C9A0-46D1-A5A3-2CE9C9D095C1}" destId="{1A64C36D-51E2-4E53-9245-784672237275}" srcOrd="2" destOrd="0" parTransId="{DA89673D-3739-422A-A9BE-5F8BCD6C582E}" sibTransId="{6D5E3C4A-A216-4AE9-8265-ACD8D92FAE08}"/>
    <dgm:cxn modelId="{E52CE0D2-06E3-7240-9D0F-F0A3955C0DC5}" type="presOf" srcId="{B69BF6B3-39C5-4155-90EE-EB46E2BCC26E}" destId="{77B9C1E3-F222-4C3A-99E1-E317B9588BD3}" srcOrd="1" destOrd="0" presId="urn:microsoft.com/office/officeart/2005/8/layout/list1"/>
    <dgm:cxn modelId="{41C9AFD3-ED33-4F4A-878C-A1617E853CF2}" type="presOf" srcId="{E0134569-3E8A-4B16-AAB7-BF112BA1C0EA}" destId="{57A671ED-22C1-44F8-8C40-B79BD542E1DA}" srcOrd="1" destOrd="0" presId="urn:microsoft.com/office/officeart/2005/8/layout/list1"/>
    <dgm:cxn modelId="{7613AFE1-79CE-0648-B084-6EB3EBCCF263}" type="presOf" srcId="{2EFA2BD5-8558-4509-893F-7F5D10B91031}" destId="{44F4F6B4-0421-44CA-832A-E867E35CDC6B}" srcOrd="0" destOrd="0" presId="urn:microsoft.com/office/officeart/2005/8/layout/list1"/>
    <dgm:cxn modelId="{193F92E6-99CE-6649-9D22-333FF64E68E4}" type="presOf" srcId="{A4609698-C9A0-46D1-A5A3-2CE9C9D095C1}" destId="{022F9D63-64B6-4724-B0F7-401B10C1D91F}" srcOrd="0" destOrd="0" presId="urn:microsoft.com/office/officeart/2005/8/layout/list1"/>
    <dgm:cxn modelId="{FDEB30F9-052D-E343-AC2B-CA14409783F4}" type="presOf" srcId="{B69BF6B3-39C5-4155-90EE-EB46E2BCC26E}" destId="{7B3C1E3D-06B3-44E6-B3DE-669E084173F5}" srcOrd="0" destOrd="0" presId="urn:microsoft.com/office/officeart/2005/8/layout/list1"/>
    <dgm:cxn modelId="{F8D423FB-4BAD-6140-A734-8E3FE6F7A767}" type="presOf" srcId="{E0134569-3E8A-4B16-AAB7-BF112BA1C0EA}" destId="{F0E76FA7-006E-49F0-92EF-73E0076691DC}" srcOrd="0" destOrd="0" presId="urn:microsoft.com/office/officeart/2005/8/layout/list1"/>
    <dgm:cxn modelId="{B9D0468D-AFCE-DB41-B6FB-A1B732AE8577}" type="presParOf" srcId="{022F9D63-64B6-4724-B0F7-401B10C1D91F}" destId="{6B53DC78-6B08-44BF-9DFB-620077CD7F85}" srcOrd="0" destOrd="0" presId="urn:microsoft.com/office/officeart/2005/8/layout/list1"/>
    <dgm:cxn modelId="{569F8727-F68C-6B47-BAD3-EDFDD39EC89F}" type="presParOf" srcId="{6B53DC78-6B08-44BF-9DFB-620077CD7F85}" destId="{44F4F6B4-0421-44CA-832A-E867E35CDC6B}" srcOrd="0" destOrd="0" presId="urn:microsoft.com/office/officeart/2005/8/layout/list1"/>
    <dgm:cxn modelId="{C43C314B-7E66-8746-B350-F587F0078A7B}" type="presParOf" srcId="{6B53DC78-6B08-44BF-9DFB-620077CD7F85}" destId="{A22186A1-2698-453C-BF67-EDC151FD94F8}" srcOrd="1" destOrd="0" presId="urn:microsoft.com/office/officeart/2005/8/layout/list1"/>
    <dgm:cxn modelId="{74B1ED36-C807-D14F-9D80-30BE63225BEE}" type="presParOf" srcId="{022F9D63-64B6-4724-B0F7-401B10C1D91F}" destId="{366E0B44-950F-4E4C-910F-756D0C7910F9}" srcOrd="1" destOrd="0" presId="urn:microsoft.com/office/officeart/2005/8/layout/list1"/>
    <dgm:cxn modelId="{C08E061B-C069-0144-97F5-D0893B424F8A}" type="presParOf" srcId="{022F9D63-64B6-4724-B0F7-401B10C1D91F}" destId="{7AE3F6DB-8970-4B20-ABB6-E8514F34BD5F}" srcOrd="2" destOrd="0" presId="urn:microsoft.com/office/officeart/2005/8/layout/list1"/>
    <dgm:cxn modelId="{97DF434F-9117-BE48-949F-F5603B83EFB7}" type="presParOf" srcId="{022F9D63-64B6-4724-B0F7-401B10C1D91F}" destId="{B096F0D5-F8C5-4CD0-B208-A3169C009740}" srcOrd="3" destOrd="0" presId="urn:microsoft.com/office/officeart/2005/8/layout/list1"/>
    <dgm:cxn modelId="{46A012AE-6B1F-584D-BBE7-EF7627FC0D61}" type="presParOf" srcId="{022F9D63-64B6-4724-B0F7-401B10C1D91F}" destId="{3576DFC2-D58E-4805-A7EB-25360987CD52}" srcOrd="4" destOrd="0" presId="urn:microsoft.com/office/officeart/2005/8/layout/list1"/>
    <dgm:cxn modelId="{7A3E23E3-DB89-1143-9825-EB037EFBA9F2}" type="presParOf" srcId="{3576DFC2-D58E-4805-A7EB-25360987CD52}" destId="{7B3C1E3D-06B3-44E6-B3DE-669E084173F5}" srcOrd="0" destOrd="0" presId="urn:microsoft.com/office/officeart/2005/8/layout/list1"/>
    <dgm:cxn modelId="{6D1312FD-EF65-C245-98C8-439AE2CA146C}" type="presParOf" srcId="{3576DFC2-D58E-4805-A7EB-25360987CD52}" destId="{77B9C1E3-F222-4C3A-99E1-E317B9588BD3}" srcOrd="1" destOrd="0" presId="urn:microsoft.com/office/officeart/2005/8/layout/list1"/>
    <dgm:cxn modelId="{2B344AB0-7817-0541-BCA2-0B14A1F35ECC}" type="presParOf" srcId="{022F9D63-64B6-4724-B0F7-401B10C1D91F}" destId="{54DCBAD4-9645-46C4-8BE5-BBBA187D36EF}" srcOrd="5" destOrd="0" presId="urn:microsoft.com/office/officeart/2005/8/layout/list1"/>
    <dgm:cxn modelId="{96E80CDE-78F8-5E46-B4EE-FC79ACEA62A9}" type="presParOf" srcId="{022F9D63-64B6-4724-B0F7-401B10C1D91F}" destId="{DF3CF674-D5A8-4C85-98EF-3EADDCF6475C}" srcOrd="6" destOrd="0" presId="urn:microsoft.com/office/officeart/2005/8/layout/list1"/>
    <dgm:cxn modelId="{7924D92F-2F5E-DB44-830E-4F4F09205250}" type="presParOf" srcId="{022F9D63-64B6-4724-B0F7-401B10C1D91F}" destId="{29E2CDCD-2C9D-47C1-A67E-2D2E6173135B}" srcOrd="7" destOrd="0" presId="urn:microsoft.com/office/officeart/2005/8/layout/list1"/>
    <dgm:cxn modelId="{E3F2C179-03E9-6145-AEB1-5050582ADF35}" type="presParOf" srcId="{022F9D63-64B6-4724-B0F7-401B10C1D91F}" destId="{C36C5F17-F13C-47D7-8B70-5E1A3A04DB72}" srcOrd="8" destOrd="0" presId="urn:microsoft.com/office/officeart/2005/8/layout/list1"/>
    <dgm:cxn modelId="{D37D83AE-D817-D842-801E-D2EE679329E9}" type="presParOf" srcId="{C36C5F17-F13C-47D7-8B70-5E1A3A04DB72}" destId="{6F88A607-1028-41DE-83E2-337638E5A690}" srcOrd="0" destOrd="0" presId="urn:microsoft.com/office/officeart/2005/8/layout/list1"/>
    <dgm:cxn modelId="{080CD6DD-7A34-1244-BC7D-E27562A2AEDC}" type="presParOf" srcId="{C36C5F17-F13C-47D7-8B70-5E1A3A04DB72}" destId="{3DF06735-365D-45F5-9128-0C23584D48C9}" srcOrd="1" destOrd="0" presId="urn:microsoft.com/office/officeart/2005/8/layout/list1"/>
    <dgm:cxn modelId="{BD525929-A3F7-ED40-8424-4809D6740C6A}" type="presParOf" srcId="{022F9D63-64B6-4724-B0F7-401B10C1D91F}" destId="{80075414-DA98-4184-A0A2-58F6B3AFBABF}" srcOrd="9" destOrd="0" presId="urn:microsoft.com/office/officeart/2005/8/layout/list1"/>
    <dgm:cxn modelId="{251ECA24-D484-D946-A443-09F007E493FC}" type="presParOf" srcId="{022F9D63-64B6-4724-B0F7-401B10C1D91F}" destId="{FBF1059E-434F-48EC-AEA2-D2D10F235450}" srcOrd="10" destOrd="0" presId="urn:microsoft.com/office/officeart/2005/8/layout/list1"/>
    <dgm:cxn modelId="{B6CE5478-12A0-BC4F-92CE-3222A10DA022}" type="presParOf" srcId="{022F9D63-64B6-4724-B0F7-401B10C1D91F}" destId="{FDEE88EC-9B65-4312-B873-F54D56E0BAC7}" srcOrd="11" destOrd="0" presId="urn:microsoft.com/office/officeart/2005/8/layout/list1"/>
    <dgm:cxn modelId="{2267F01D-CC80-CA46-8857-7AAB4E2BC331}" type="presParOf" srcId="{022F9D63-64B6-4724-B0F7-401B10C1D91F}" destId="{9C7D79B2-D1F5-40EE-898E-BF60F8AC5349}" srcOrd="12" destOrd="0" presId="urn:microsoft.com/office/officeart/2005/8/layout/list1"/>
    <dgm:cxn modelId="{EF53C4F2-0349-4B48-94BE-C905F9B17642}" type="presParOf" srcId="{9C7D79B2-D1F5-40EE-898E-BF60F8AC5349}" destId="{8ACCC84E-EB83-4E85-8D24-F23D38E588EC}" srcOrd="0" destOrd="0" presId="urn:microsoft.com/office/officeart/2005/8/layout/list1"/>
    <dgm:cxn modelId="{7E038EAF-7D4B-594B-B7BC-9E0F431F3DFE}" type="presParOf" srcId="{9C7D79B2-D1F5-40EE-898E-BF60F8AC5349}" destId="{86B0A342-2160-4E8A-89CA-7D4F2D25511E}" srcOrd="1" destOrd="0" presId="urn:microsoft.com/office/officeart/2005/8/layout/list1"/>
    <dgm:cxn modelId="{464565E0-9415-5D41-8240-DE661789DD22}" type="presParOf" srcId="{022F9D63-64B6-4724-B0F7-401B10C1D91F}" destId="{99441D6F-7549-4EA9-B926-F330361B56ED}" srcOrd="13" destOrd="0" presId="urn:microsoft.com/office/officeart/2005/8/layout/list1"/>
    <dgm:cxn modelId="{F109D7F0-02D1-4B42-B486-50623303987E}" type="presParOf" srcId="{022F9D63-64B6-4724-B0F7-401B10C1D91F}" destId="{ECB3BB48-7416-46D3-8ED5-69698BB3ABA4}" srcOrd="14" destOrd="0" presId="urn:microsoft.com/office/officeart/2005/8/layout/list1"/>
    <dgm:cxn modelId="{9C6B4B89-13BC-CE48-A2B0-7D3C4A58F828}" type="presParOf" srcId="{022F9D63-64B6-4724-B0F7-401B10C1D91F}" destId="{A3EB3B8A-DF18-41EF-871A-9BDEA2FE5909}" srcOrd="15" destOrd="0" presId="urn:microsoft.com/office/officeart/2005/8/layout/list1"/>
    <dgm:cxn modelId="{EE009544-FE28-D64B-BE87-3D8EF2987532}" type="presParOf" srcId="{022F9D63-64B6-4724-B0F7-401B10C1D91F}" destId="{C0F363F2-2557-4ECE-A59E-2A1E7AAB28A0}" srcOrd="16" destOrd="0" presId="urn:microsoft.com/office/officeart/2005/8/layout/list1"/>
    <dgm:cxn modelId="{83DBB05C-64C9-7E4C-97AD-37C37A91290E}" type="presParOf" srcId="{C0F363F2-2557-4ECE-A59E-2A1E7AAB28A0}" destId="{F0E76FA7-006E-49F0-92EF-73E0076691DC}" srcOrd="0" destOrd="0" presId="urn:microsoft.com/office/officeart/2005/8/layout/list1"/>
    <dgm:cxn modelId="{CCA53D36-A0D1-1A46-9E5F-737A66ACFA61}" type="presParOf" srcId="{C0F363F2-2557-4ECE-A59E-2A1E7AAB28A0}" destId="{57A671ED-22C1-44F8-8C40-B79BD542E1DA}" srcOrd="1" destOrd="0" presId="urn:microsoft.com/office/officeart/2005/8/layout/list1"/>
    <dgm:cxn modelId="{EC6E9E37-23F8-964B-9C6F-2ABE970B8AFE}" type="presParOf" srcId="{022F9D63-64B6-4724-B0F7-401B10C1D91F}" destId="{8A26C33E-C394-49CE-81A4-4233FD4E5146}" srcOrd="17" destOrd="0" presId="urn:microsoft.com/office/officeart/2005/8/layout/list1"/>
    <dgm:cxn modelId="{00D92916-1C42-3F40-ABB8-802BDF76E714}" type="presParOf" srcId="{022F9D63-64B6-4724-B0F7-401B10C1D91F}" destId="{68DB1E33-8DEC-4A58-A7AB-657766FD8CB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777273A-39C1-1F47-848E-645A576354EB}" type="doc">
      <dgm:prSet loTypeId="urn:microsoft.com/office/officeart/2008/layout/PictureAccentList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2E79DED-20AC-1245-8945-8559771E05D8}">
      <dgm:prSet phldrT="[Text]"/>
      <dgm:spPr/>
      <dgm:t>
        <a:bodyPr/>
        <a:lstStyle/>
        <a:p>
          <a:r>
            <a:rPr lang="en-US" dirty="0"/>
            <a:t>In your small group:</a:t>
          </a:r>
        </a:p>
      </dgm:t>
    </dgm:pt>
    <dgm:pt modelId="{7A7F6172-1744-5448-A8C3-C678537EA419}" type="parTrans" cxnId="{274FCDDC-DD5A-5A47-B4F6-BE02CB106A4E}">
      <dgm:prSet/>
      <dgm:spPr/>
      <dgm:t>
        <a:bodyPr/>
        <a:lstStyle/>
        <a:p>
          <a:endParaRPr lang="en-US"/>
        </a:p>
      </dgm:t>
    </dgm:pt>
    <dgm:pt modelId="{B3A74BC7-CADB-B942-8E82-1EE9A7285090}" type="sibTrans" cxnId="{274FCDDC-DD5A-5A47-B4F6-BE02CB106A4E}">
      <dgm:prSet/>
      <dgm:spPr/>
      <dgm:t>
        <a:bodyPr/>
        <a:lstStyle/>
        <a:p>
          <a:endParaRPr lang="en-US"/>
        </a:p>
      </dgm:t>
    </dgm:pt>
    <dgm:pt modelId="{965B4FAA-8FD2-9F41-BF03-3EC7116CC163}">
      <dgm:prSet phldrT="[Text]"/>
      <dgm:spPr/>
      <dgm:t>
        <a:bodyPr/>
        <a:lstStyle/>
        <a:p>
          <a:r>
            <a:rPr lang="en-US" dirty="0"/>
            <a:t>Use your tools and “dissect” the cover letter</a:t>
          </a:r>
        </a:p>
      </dgm:t>
    </dgm:pt>
    <dgm:pt modelId="{5945C46E-BED6-EE4E-8C6A-E51B469725BD}" type="parTrans" cxnId="{EA129339-AC2B-1D4A-BE02-9F224C62A837}">
      <dgm:prSet/>
      <dgm:spPr/>
      <dgm:t>
        <a:bodyPr/>
        <a:lstStyle/>
        <a:p>
          <a:endParaRPr lang="en-US"/>
        </a:p>
      </dgm:t>
    </dgm:pt>
    <dgm:pt modelId="{5A806A74-94B2-D643-BF03-B3EFE7C160F7}" type="sibTrans" cxnId="{EA129339-AC2B-1D4A-BE02-9F224C62A837}">
      <dgm:prSet/>
      <dgm:spPr/>
      <dgm:t>
        <a:bodyPr/>
        <a:lstStyle/>
        <a:p>
          <a:endParaRPr lang="en-US"/>
        </a:p>
      </dgm:t>
    </dgm:pt>
    <dgm:pt modelId="{6328FBD2-393E-344F-B263-0E56E9AD2FBE}">
      <dgm:prSet phldrT="[Text]"/>
      <dgm:spPr/>
      <dgm:t>
        <a:bodyPr/>
        <a:lstStyle/>
        <a:p>
          <a:r>
            <a:rPr lang="en-US" dirty="0"/>
            <a:t>Be prepared to share your discoveries</a:t>
          </a:r>
        </a:p>
      </dgm:t>
    </dgm:pt>
    <dgm:pt modelId="{3A16B29F-898C-CD4D-B942-F22845667C4E}" type="parTrans" cxnId="{B6F51C61-2A6B-624F-8AF5-58407AF7111B}">
      <dgm:prSet/>
      <dgm:spPr/>
      <dgm:t>
        <a:bodyPr/>
        <a:lstStyle/>
        <a:p>
          <a:endParaRPr lang="en-US"/>
        </a:p>
      </dgm:t>
    </dgm:pt>
    <dgm:pt modelId="{CB9D2E8F-455A-1E4A-A0F1-F6B04013C32B}" type="sibTrans" cxnId="{B6F51C61-2A6B-624F-8AF5-58407AF7111B}">
      <dgm:prSet/>
      <dgm:spPr/>
      <dgm:t>
        <a:bodyPr/>
        <a:lstStyle/>
        <a:p>
          <a:endParaRPr lang="en-US"/>
        </a:p>
      </dgm:t>
    </dgm:pt>
    <dgm:pt modelId="{B1617760-9844-A241-B640-74A0C338E8BA}">
      <dgm:prSet/>
      <dgm:spPr/>
      <dgm:t>
        <a:bodyPr/>
        <a:lstStyle/>
        <a:p>
          <a:r>
            <a:rPr lang="en-US" dirty="0"/>
            <a:t>Answer Questions</a:t>
          </a:r>
        </a:p>
      </dgm:t>
    </dgm:pt>
    <dgm:pt modelId="{461AFC6F-7418-E94D-B48B-320C20C5A592}" type="parTrans" cxnId="{FB4DD83C-C9CA-B84A-A644-E679E6F149A6}">
      <dgm:prSet/>
      <dgm:spPr/>
      <dgm:t>
        <a:bodyPr/>
        <a:lstStyle/>
        <a:p>
          <a:endParaRPr lang="en-US"/>
        </a:p>
      </dgm:t>
    </dgm:pt>
    <dgm:pt modelId="{D41878E2-5DED-8346-B807-0CA3DD01CF84}" type="sibTrans" cxnId="{FB4DD83C-C9CA-B84A-A644-E679E6F149A6}">
      <dgm:prSet/>
      <dgm:spPr/>
      <dgm:t>
        <a:bodyPr/>
        <a:lstStyle/>
        <a:p>
          <a:endParaRPr lang="en-US"/>
        </a:p>
      </dgm:t>
    </dgm:pt>
    <dgm:pt modelId="{E7318BB9-9A11-194F-8F0D-6783F9B445CB}" type="pres">
      <dgm:prSet presAssocID="{2777273A-39C1-1F47-848E-645A576354E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1861171-8BAA-2D4B-B070-D2CAE818FEBE}" type="pres">
      <dgm:prSet presAssocID="{F2E79DED-20AC-1245-8945-8559771E05D8}" presName="root" presStyleCnt="0">
        <dgm:presLayoutVars>
          <dgm:chMax/>
          <dgm:chPref val="4"/>
        </dgm:presLayoutVars>
      </dgm:prSet>
      <dgm:spPr/>
    </dgm:pt>
    <dgm:pt modelId="{934D2B71-4CC1-A943-8EBE-C4B52F1146B1}" type="pres">
      <dgm:prSet presAssocID="{F2E79DED-20AC-1245-8945-8559771E05D8}" presName="rootComposite" presStyleCnt="0">
        <dgm:presLayoutVars/>
      </dgm:prSet>
      <dgm:spPr/>
    </dgm:pt>
    <dgm:pt modelId="{71CBAE60-62D0-CA4F-8C94-F8AD8B48EE05}" type="pres">
      <dgm:prSet presAssocID="{F2E79DED-20AC-1245-8945-8559771E05D8}" presName="rootText" presStyleLbl="node0" presStyleIdx="0" presStyleCnt="1">
        <dgm:presLayoutVars>
          <dgm:chMax/>
          <dgm:chPref val="4"/>
        </dgm:presLayoutVars>
      </dgm:prSet>
      <dgm:spPr/>
    </dgm:pt>
    <dgm:pt modelId="{808C7DDA-E5F8-6F4E-9014-96E2FF9AB831}" type="pres">
      <dgm:prSet presAssocID="{F2E79DED-20AC-1245-8945-8559771E05D8}" presName="childShape" presStyleCnt="0">
        <dgm:presLayoutVars>
          <dgm:chMax val="0"/>
          <dgm:chPref val="0"/>
        </dgm:presLayoutVars>
      </dgm:prSet>
      <dgm:spPr/>
    </dgm:pt>
    <dgm:pt modelId="{EB857BFF-ACEA-F941-90CD-34E1E9400358}" type="pres">
      <dgm:prSet presAssocID="{965B4FAA-8FD2-9F41-BF03-3EC7116CC163}" presName="childComposite" presStyleCnt="0">
        <dgm:presLayoutVars>
          <dgm:chMax val="0"/>
          <dgm:chPref val="0"/>
        </dgm:presLayoutVars>
      </dgm:prSet>
      <dgm:spPr/>
    </dgm:pt>
    <dgm:pt modelId="{41DE8608-E80D-004F-8D74-8D47AA1E6C04}" type="pres">
      <dgm:prSet presAssocID="{965B4FAA-8FD2-9F41-BF03-3EC7116CC163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DA32022-2453-8A49-970F-10A6C37E5281}" type="pres">
      <dgm:prSet presAssocID="{965B4FAA-8FD2-9F41-BF03-3EC7116CC16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37BDEAAE-2AEB-8540-9674-2D1812E7CACB}" type="pres">
      <dgm:prSet presAssocID="{B1617760-9844-A241-B640-74A0C338E8BA}" presName="childComposite" presStyleCnt="0">
        <dgm:presLayoutVars>
          <dgm:chMax val="0"/>
          <dgm:chPref val="0"/>
        </dgm:presLayoutVars>
      </dgm:prSet>
      <dgm:spPr/>
    </dgm:pt>
    <dgm:pt modelId="{1073E7E8-C252-754D-B70B-8B94DA60B1A5}" type="pres">
      <dgm:prSet presAssocID="{B1617760-9844-A241-B640-74A0C338E8BA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664D41-6E71-5C40-A782-1BC07EAD8956}" type="pres">
      <dgm:prSet presAssocID="{B1617760-9844-A241-B640-74A0C338E8BA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EB453AB6-A9E9-D143-9585-B837496B1D9E}" type="pres">
      <dgm:prSet presAssocID="{6328FBD2-393E-344F-B263-0E56E9AD2FBE}" presName="childComposite" presStyleCnt="0">
        <dgm:presLayoutVars>
          <dgm:chMax val="0"/>
          <dgm:chPref val="0"/>
        </dgm:presLayoutVars>
      </dgm:prSet>
      <dgm:spPr/>
    </dgm:pt>
    <dgm:pt modelId="{797F3EBA-A9C0-D84C-917D-183F08B309AD}" type="pres">
      <dgm:prSet presAssocID="{6328FBD2-393E-344F-B263-0E56E9AD2FBE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03E8376-DE05-BB4D-B03C-7573A320F02D}" type="pres">
      <dgm:prSet presAssocID="{6328FBD2-393E-344F-B263-0E56E9AD2FBE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7E34715-68D6-6248-9475-3F909E79692F}" type="presOf" srcId="{B1617760-9844-A241-B640-74A0C338E8BA}" destId="{46664D41-6E71-5C40-A782-1BC07EAD8956}" srcOrd="0" destOrd="0" presId="urn:microsoft.com/office/officeart/2008/layout/PictureAccentList"/>
    <dgm:cxn modelId="{0658421A-015C-9D4D-9311-627FB0383C36}" type="presOf" srcId="{6328FBD2-393E-344F-B263-0E56E9AD2FBE}" destId="{503E8376-DE05-BB4D-B03C-7573A320F02D}" srcOrd="0" destOrd="0" presId="urn:microsoft.com/office/officeart/2008/layout/PictureAccentList"/>
    <dgm:cxn modelId="{EA129339-AC2B-1D4A-BE02-9F224C62A837}" srcId="{F2E79DED-20AC-1245-8945-8559771E05D8}" destId="{965B4FAA-8FD2-9F41-BF03-3EC7116CC163}" srcOrd="0" destOrd="0" parTransId="{5945C46E-BED6-EE4E-8C6A-E51B469725BD}" sibTransId="{5A806A74-94B2-D643-BF03-B3EFE7C160F7}"/>
    <dgm:cxn modelId="{FB4DD83C-C9CA-B84A-A644-E679E6F149A6}" srcId="{F2E79DED-20AC-1245-8945-8559771E05D8}" destId="{B1617760-9844-A241-B640-74A0C338E8BA}" srcOrd="1" destOrd="0" parTransId="{461AFC6F-7418-E94D-B48B-320C20C5A592}" sibTransId="{D41878E2-5DED-8346-B807-0CA3DD01CF84}"/>
    <dgm:cxn modelId="{B6F51C61-2A6B-624F-8AF5-58407AF7111B}" srcId="{F2E79DED-20AC-1245-8945-8559771E05D8}" destId="{6328FBD2-393E-344F-B263-0E56E9AD2FBE}" srcOrd="2" destOrd="0" parTransId="{3A16B29F-898C-CD4D-B942-F22845667C4E}" sibTransId="{CB9D2E8F-455A-1E4A-A0F1-F6B04013C32B}"/>
    <dgm:cxn modelId="{EB41A986-DC1C-5647-B874-FFCF7C1CFC28}" type="presOf" srcId="{F2E79DED-20AC-1245-8945-8559771E05D8}" destId="{71CBAE60-62D0-CA4F-8C94-F8AD8B48EE05}" srcOrd="0" destOrd="0" presId="urn:microsoft.com/office/officeart/2008/layout/PictureAccentList"/>
    <dgm:cxn modelId="{59CAE89C-8ADD-C546-BF84-74F8AAD023CE}" type="presOf" srcId="{965B4FAA-8FD2-9F41-BF03-3EC7116CC163}" destId="{9DA32022-2453-8A49-970F-10A6C37E5281}" srcOrd="0" destOrd="0" presId="urn:microsoft.com/office/officeart/2008/layout/PictureAccentList"/>
    <dgm:cxn modelId="{274FCDDC-DD5A-5A47-B4F6-BE02CB106A4E}" srcId="{2777273A-39C1-1F47-848E-645A576354EB}" destId="{F2E79DED-20AC-1245-8945-8559771E05D8}" srcOrd="0" destOrd="0" parTransId="{7A7F6172-1744-5448-A8C3-C678537EA419}" sibTransId="{B3A74BC7-CADB-B942-8E82-1EE9A7285090}"/>
    <dgm:cxn modelId="{6C1C9CEF-D660-CA4C-BCFC-41DB2225D27B}" type="presOf" srcId="{2777273A-39C1-1F47-848E-645A576354EB}" destId="{E7318BB9-9A11-194F-8F0D-6783F9B445CB}" srcOrd="0" destOrd="0" presId="urn:microsoft.com/office/officeart/2008/layout/PictureAccentList"/>
    <dgm:cxn modelId="{0A7F5641-AB66-3446-842D-A388D2995B45}" type="presParOf" srcId="{E7318BB9-9A11-194F-8F0D-6783F9B445CB}" destId="{F1861171-8BAA-2D4B-B070-D2CAE818FEBE}" srcOrd="0" destOrd="0" presId="urn:microsoft.com/office/officeart/2008/layout/PictureAccentList"/>
    <dgm:cxn modelId="{788B9ECF-E07A-614A-BB33-8678ECF92716}" type="presParOf" srcId="{F1861171-8BAA-2D4B-B070-D2CAE818FEBE}" destId="{934D2B71-4CC1-A943-8EBE-C4B52F1146B1}" srcOrd="0" destOrd="0" presId="urn:microsoft.com/office/officeart/2008/layout/PictureAccentList"/>
    <dgm:cxn modelId="{478FC13C-77B4-7D4D-B17A-0330CDCF1DAF}" type="presParOf" srcId="{934D2B71-4CC1-A943-8EBE-C4B52F1146B1}" destId="{71CBAE60-62D0-CA4F-8C94-F8AD8B48EE05}" srcOrd="0" destOrd="0" presId="urn:microsoft.com/office/officeart/2008/layout/PictureAccentList"/>
    <dgm:cxn modelId="{AF1D73B5-56E8-D54E-998D-533BEC0245E6}" type="presParOf" srcId="{F1861171-8BAA-2D4B-B070-D2CAE818FEBE}" destId="{808C7DDA-E5F8-6F4E-9014-96E2FF9AB831}" srcOrd="1" destOrd="0" presId="urn:microsoft.com/office/officeart/2008/layout/PictureAccentList"/>
    <dgm:cxn modelId="{64DDEC76-006B-8048-A8E8-E3269AF111B2}" type="presParOf" srcId="{808C7DDA-E5F8-6F4E-9014-96E2FF9AB831}" destId="{EB857BFF-ACEA-F941-90CD-34E1E9400358}" srcOrd="0" destOrd="0" presId="urn:microsoft.com/office/officeart/2008/layout/PictureAccentList"/>
    <dgm:cxn modelId="{A2EB2989-1758-0142-9682-259BB9F00EAF}" type="presParOf" srcId="{EB857BFF-ACEA-F941-90CD-34E1E9400358}" destId="{41DE8608-E80D-004F-8D74-8D47AA1E6C04}" srcOrd="0" destOrd="0" presId="urn:microsoft.com/office/officeart/2008/layout/PictureAccentList"/>
    <dgm:cxn modelId="{68770902-351F-AE41-8EB5-2D0986755E44}" type="presParOf" srcId="{EB857BFF-ACEA-F941-90CD-34E1E9400358}" destId="{9DA32022-2453-8A49-970F-10A6C37E5281}" srcOrd="1" destOrd="0" presId="urn:microsoft.com/office/officeart/2008/layout/PictureAccentList"/>
    <dgm:cxn modelId="{BFDF0D92-8EE8-3D46-9026-B95E5CD1CDC2}" type="presParOf" srcId="{808C7DDA-E5F8-6F4E-9014-96E2FF9AB831}" destId="{37BDEAAE-2AEB-8540-9674-2D1812E7CACB}" srcOrd="1" destOrd="0" presId="urn:microsoft.com/office/officeart/2008/layout/PictureAccentList"/>
    <dgm:cxn modelId="{B40EC5B8-748D-B448-B4A7-E502045C6AA6}" type="presParOf" srcId="{37BDEAAE-2AEB-8540-9674-2D1812E7CACB}" destId="{1073E7E8-C252-754D-B70B-8B94DA60B1A5}" srcOrd="0" destOrd="0" presId="urn:microsoft.com/office/officeart/2008/layout/PictureAccentList"/>
    <dgm:cxn modelId="{D22B4B71-6D9A-8849-8F78-F0E3DBA6CE49}" type="presParOf" srcId="{37BDEAAE-2AEB-8540-9674-2D1812E7CACB}" destId="{46664D41-6E71-5C40-A782-1BC07EAD8956}" srcOrd="1" destOrd="0" presId="urn:microsoft.com/office/officeart/2008/layout/PictureAccentList"/>
    <dgm:cxn modelId="{0EA2681B-2E35-FB4B-B9F4-A788EEA6BF40}" type="presParOf" srcId="{808C7DDA-E5F8-6F4E-9014-96E2FF9AB831}" destId="{EB453AB6-A9E9-D143-9585-B837496B1D9E}" srcOrd="2" destOrd="0" presId="urn:microsoft.com/office/officeart/2008/layout/PictureAccentList"/>
    <dgm:cxn modelId="{8B50751E-5B6C-1941-8D27-54CD5FBDFBF6}" type="presParOf" srcId="{EB453AB6-A9E9-D143-9585-B837496B1D9E}" destId="{797F3EBA-A9C0-D84C-917D-183F08B309AD}" srcOrd="0" destOrd="0" presId="urn:microsoft.com/office/officeart/2008/layout/PictureAccentList"/>
    <dgm:cxn modelId="{31C25C74-3F2D-D64C-9F96-153B17ACEAC7}" type="presParOf" srcId="{EB453AB6-A9E9-D143-9585-B837496B1D9E}" destId="{503E8376-DE05-BB4D-B03C-7573A320F02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0F460B3-9B4C-2B4A-AE1B-17DD1878739B}" type="doc">
      <dgm:prSet loTypeId="urn:microsoft.com/office/officeart/2005/8/layout/default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05B0E68C-1B36-404C-AF22-4DB116696C68}">
      <dgm:prSet phldrT="[Text]"/>
      <dgm:spPr/>
      <dgm:t>
        <a:bodyPr/>
        <a:lstStyle/>
        <a:p>
          <a:r>
            <a:rPr lang="en-US" dirty="0"/>
            <a:t>Why are you writing?</a:t>
          </a:r>
        </a:p>
      </dgm:t>
    </dgm:pt>
    <dgm:pt modelId="{E094E0C8-9E9F-A04E-AA8E-F96807D150CB}" type="parTrans" cxnId="{808B99A8-EB09-3C43-B10C-4F0510F7C845}">
      <dgm:prSet/>
      <dgm:spPr/>
      <dgm:t>
        <a:bodyPr/>
        <a:lstStyle/>
        <a:p>
          <a:endParaRPr lang="en-US"/>
        </a:p>
      </dgm:t>
    </dgm:pt>
    <dgm:pt modelId="{5CA7AE88-CD2C-D74E-9182-058094F060F3}" type="sibTrans" cxnId="{808B99A8-EB09-3C43-B10C-4F0510F7C845}">
      <dgm:prSet/>
      <dgm:spPr/>
      <dgm:t>
        <a:bodyPr/>
        <a:lstStyle/>
        <a:p>
          <a:endParaRPr lang="en-US"/>
        </a:p>
      </dgm:t>
    </dgm:pt>
    <dgm:pt modelId="{1BB1B500-FFCE-554C-9DEF-90F7D5CE9ADB}">
      <dgm:prSet phldrT="[Text]"/>
      <dgm:spPr/>
      <dgm:t>
        <a:bodyPr/>
        <a:lstStyle/>
        <a:p>
          <a:r>
            <a:rPr lang="en-US" dirty="0"/>
            <a:t>What job do you want?</a:t>
          </a:r>
        </a:p>
      </dgm:t>
    </dgm:pt>
    <dgm:pt modelId="{489E30D1-EC49-2B40-B57D-4A31094F1A6F}" type="parTrans" cxnId="{99B7DC8E-D495-7043-B48D-113221225098}">
      <dgm:prSet/>
      <dgm:spPr/>
      <dgm:t>
        <a:bodyPr/>
        <a:lstStyle/>
        <a:p>
          <a:endParaRPr lang="en-US"/>
        </a:p>
      </dgm:t>
    </dgm:pt>
    <dgm:pt modelId="{7628A357-2865-1844-A958-C43A43375856}" type="sibTrans" cxnId="{99B7DC8E-D495-7043-B48D-113221225098}">
      <dgm:prSet/>
      <dgm:spPr/>
      <dgm:t>
        <a:bodyPr/>
        <a:lstStyle/>
        <a:p>
          <a:endParaRPr lang="en-US"/>
        </a:p>
      </dgm:t>
    </dgm:pt>
    <dgm:pt modelId="{AE7016B2-2F07-C145-888D-4B96B893DEA2}">
      <dgm:prSet phldrT="[Text]"/>
      <dgm:spPr/>
      <dgm:t>
        <a:bodyPr/>
        <a:lstStyle/>
        <a:p>
          <a:r>
            <a:rPr lang="en-US" dirty="0"/>
            <a:t>How did you learn of the position?</a:t>
          </a:r>
        </a:p>
      </dgm:t>
    </dgm:pt>
    <dgm:pt modelId="{975E889C-952D-D641-BEE9-FB31317C02D7}" type="parTrans" cxnId="{F19682B5-FDDC-EB4A-9B79-DD66AA71ACEB}">
      <dgm:prSet/>
      <dgm:spPr/>
      <dgm:t>
        <a:bodyPr/>
        <a:lstStyle/>
        <a:p>
          <a:endParaRPr lang="en-US"/>
        </a:p>
      </dgm:t>
    </dgm:pt>
    <dgm:pt modelId="{9BF9F13E-8DE8-1341-A752-D6599B31D4C0}" type="sibTrans" cxnId="{F19682B5-FDDC-EB4A-9B79-DD66AA71ACEB}">
      <dgm:prSet/>
      <dgm:spPr/>
      <dgm:t>
        <a:bodyPr/>
        <a:lstStyle/>
        <a:p>
          <a:endParaRPr lang="en-US"/>
        </a:p>
      </dgm:t>
    </dgm:pt>
    <dgm:pt modelId="{6D80F5E1-EE92-834C-894D-6CF0FD625B15}" type="pres">
      <dgm:prSet presAssocID="{40F460B3-9B4C-2B4A-AE1B-17DD1878739B}" presName="diagram" presStyleCnt="0">
        <dgm:presLayoutVars>
          <dgm:dir/>
          <dgm:resizeHandles val="exact"/>
        </dgm:presLayoutVars>
      </dgm:prSet>
      <dgm:spPr/>
    </dgm:pt>
    <dgm:pt modelId="{10B3D9FB-A7C4-2046-B6CD-F35BDF9A213A}" type="pres">
      <dgm:prSet presAssocID="{05B0E68C-1B36-404C-AF22-4DB116696C68}" presName="node" presStyleLbl="node1" presStyleIdx="0" presStyleCnt="3">
        <dgm:presLayoutVars>
          <dgm:bulletEnabled val="1"/>
        </dgm:presLayoutVars>
      </dgm:prSet>
      <dgm:spPr/>
    </dgm:pt>
    <dgm:pt modelId="{434426AA-4678-4C40-BFA8-0770C48E540C}" type="pres">
      <dgm:prSet presAssocID="{5CA7AE88-CD2C-D74E-9182-058094F060F3}" presName="sibTrans" presStyleCnt="0"/>
      <dgm:spPr/>
    </dgm:pt>
    <dgm:pt modelId="{A205229B-C0EB-054D-AE82-EBD07EC36BAF}" type="pres">
      <dgm:prSet presAssocID="{1BB1B500-FFCE-554C-9DEF-90F7D5CE9ADB}" presName="node" presStyleLbl="node1" presStyleIdx="1" presStyleCnt="3">
        <dgm:presLayoutVars>
          <dgm:bulletEnabled val="1"/>
        </dgm:presLayoutVars>
      </dgm:prSet>
      <dgm:spPr/>
    </dgm:pt>
    <dgm:pt modelId="{D4B9726A-9FE6-654D-A908-4F5E077D42CF}" type="pres">
      <dgm:prSet presAssocID="{7628A357-2865-1844-A958-C43A43375856}" presName="sibTrans" presStyleCnt="0"/>
      <dgm:spPr/>
    </dgm:pt>
    <dgm:pt modelId="{CE18A791-8299-AE4F-983E-D924CF495BF5}" type="pres">
      <dgm:prSet presAssocID="{AE7016B2-2F07-C145-888D-4B96B893DEA2}" presName="node" presStyleLbl="node1" presStyleIdx="2" presStyleCnt="3">
        <dgm:presLayoutVars>
          <dgm:bulletEnabled val="1"/>
        </dgm:presLayoutVars>
      </dgm:prSet>
      <dgm:spPr/>
    </dgm:pt>
  </dgm:ptLst>
  <dgm:cxnLst>
    <dgm:cxn modelId="{99B7DC8E-D495-7043-B48D-113221225098}" srcId="{40F460B3-9B4C-2B4A-AE1B-17DD1878739B}" destId="{1BB1B500-FFCE-554C-9DEF-90F7D5CE9ADB}" srcOrd="1" destOrd="0" parTransId="{489E30D1-EC49-2B40-B57D-4A31094F1A6F}" sibTransId="{7628A357-2865-1844-A958-C43A43375856}"/>
    <dgm:cxn modelId="{922D579B-EEB7-9140-B03A-DC29274FF7B2}" type="presOf" srcId="{05B0E68C-1B36-404C-AF22-4DB116696C68}" destId="{10B3D9FB-A7C4-2046-B6CD-F35BDF9A213A}" srcOrd="0" destOrd="0" presId="urn:microsoft.com/office/officeart/2005/8/layout/default"/>
    <dgm:cxn modelId="{68885AA2-553E-AC47-A536-08A66A80D5F3}" type="presOf" srcId="{40F460B3-9B4C-2B4A-AE1B-17DD1878739B}" destId="{6D80F5E1-EE92-834C-894D-6CF0FD625B15}" srcOrd="0" destOrd="0" presId="urn:microsoft.com/office/officeart/2005/8/layout/default"/>
    <dgm:cxn modelId="{808B99A8-EB09-3C43-B10C-4F0510F7C845}" srcId="{40F460B3-9B4C-2B4A-AE1B-17DD1878739B}" destId="{05B0E68C-1B36-404C-AF22-4DB116696C68}" srcOrd="0" destOrd="0" parTransId="{E094E0C8-9E9F-A04E-AA8E-F96807D150CB}" sibTransId="{5CA7AE88-CD2C-D74E-9182-058094F060F3}"/>
    <dgm:cxn modelId="{E332A2B0-7575-A64E-9D14-9029A7406536}" type="presOf" srcId="{1BB1B500-FFCE-554C-9DEF-90F7D5CE9ADB}" destId="{A205229B-C0EB-054D-AE82-EBD07EC36BAF}" srcOrd="0" destOrd="0" presId="urn:microsoft.com/office/officeart/2005/8/layout/default"/>
    <dgm:cxn modelId="{F19682B5-FDDC-EB4A-9B79-DD66AA71ACEB}" srcId="{40F460B3-9B4C-2B4A-AE1B-17DD1878739B}" destId="{AE7016B2-2F07-C145-888D-4B96B893DEA2}" srcOrd="2" destOrd="0" parTransId="{975E889C-952D-D641-BEE9-FB31317C02D7}" sibTransId="{9BF9F13E-8DE8-1341-A752-D6599B31D4C0}"/>
    <dgm:cxn modelId="{45BA5ECD-88DC-BA4A-A01E-108066C994E7}" type="presOf" srcId="{AE7016B2-2F07-C145-888D-4B96B893DEA2}" destId="{CE18A791-8299-AE4F-983E-D924CF495BF5}" srcOrd="0" destOrd="0" presId="urn:microsoft.com/office/officeart/2005/8/layout/default"/>
    <dgm:cxn modelId="{9D96ADB6-52FF-2D44-8107-4D18DAB9FA38}" type="presParOf" srcId="{6D80F5E1-EE92-834C-894D-6CF0FD625B15}" destId="{10B3D9FB-A7C4-2046-B6CD-F35BDF9A213A}" srcOrd="0" destOrd="0" presId="urn:microsoft.com/office/officeart/2005/8/layout/default"/>
    <dgm:cxn modelId="{74D73639-41BB-2E48-93A6-1C1F4ED3B9FF}" type="presParOf" srcId="{6D80F5E1-EE92-834C-894D-6CF0FD625B15}" destId="{434426AA-4678-4C40-BFA8-0770C48E540C}" srcOrd="1" destOrd="0" presId="urn:microsoft.com/office/officeart/2005/8/layout/default"/>
    <dgm:cxn modelId="{837F7B87-838E-BB48-A15C-EAE710208A7B}" type="presParOf" srcId="{6D80F5E1-EE92-834C-894D-6CF0FD625B15}" destId="{A205229B-C0EB-054D-AE82-EBD07EC36BAF}" srcOrd="2" destOrd="0" presId="urn:microsoft.com/office/officeart/2005/8/layout/default"/>
    <dgm:cxn modelId="{ED1DC94A-EA7D-EA45-9308-3EA7483E2F62}" type="presParOf" srcId="{6D80F5E1-EE92-834C-894D-6CF0FD625B15}" destId="{D4B9726A-9FE6-654D-A908-4F5E077D42CF}" srcOrd="3" destOrd="0" presId="urn:microsoft.com/office/officeart/2005/8/layout/default"/>
    <dgm:cxn modelId="{422C654D-9348-4C44-B666-3B6A22EDA69B}" type="presParOf" srcId="{6D80F5E1-EE92-834C-894D-6CF0FD625B15}" destId="{CE18A791-8299-AE4F-983E-D924CF495BF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5277423-3F07-D949-A0D7-802B229F5CE2}" type="doc">
      <dgm:prSet loTypeId="urn:microsoft.com/office/officeart/2005/8/layout/default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5F35059-8580-C049-995C-3268AE2B7D17}">
      <dgm:prSet phldrT="[Text]"/>
      <dgm:spPr/>
      <dgm:t>
        <a:bodyPr/>
        <a:lstStyle/>
        <a:p>
          <a:r>
            <a:rPr lang="en-US" dirty="0"/>
            <a:t>Evidence of qualifications</a:t>
          </a:r>
        </a:p>
      </dgm:t>
    </dgm:pt>
    <dgm:pt modelId="{09EE11F7-F2C4-1F4F-A37F-2E0DF990D0C9}" type="parTrans" cxnId="{A4D248FB-35CD-AD46-A9B5-5FE5CBF5A358}">
      <dgm:prSet/>
      <dgm:spPr/>
      <dgm:t>
        <a:bodyPr/>
        <a:lstStyle/>
        <a:p>
          <a:endParaRPr lang="en-US"/>
        </a:p>
      </dgm:t>
    </dgm:pt>
    <dgm:pt modelId="{0344BBB5-4C4E-C444-AEB3-452F20EA0A5B}" type="sibTrans" cxnId="{A4D248FB-35CD-AD46-A9B5-5FE5CBF5A358}">
      <dgm:prSet/>
      <dgm:spPr/>
      <dgm:t>
        <a:bodyPr/>
        <a:lstStyle/>
        <a:p>
          <a:endParaRPr lang="en-US"/>
        </a:p>
      </dgm:t>
    </dgm:pt>
    <dgm:pt modelId="{A01E5891-52F0-A644-B68A-5D971D4973B0}">
      <dgm:prSet phldrT="[Text]"/>
      <dgm:spPr/>
      <dgm:t>
        <a:bodyPr/>
        <a:lstStyle/>
        <a:p>
          <a:r>
            <a:rPr lang="en-US" dirty="0"/>
            <a:t>Why the job is desired</a:t>
          </a:r>
        </a:p>
      </dgm:t>
    </dgm:pt>
    <dgm:pt modelId="{48C6AAF7-C510-9949-A082-43E5F8E9D322}" type="parTrans" cxnId="{94B6BD1A-61ED-5F4D-A7D0-41D19C085823}">
      <dgm:prSet/>
      <dgm:spPr/>
      <dgm:t>
        <a:bodyPr/>
        <a:lstStyle/>
        <a:p>
          <a:endParaRPr lang="en-US"/>
        </a:p>
      </dgm:t>
    </dgm:pt>
    <dgm:pt modelId="{CD2244BB-C6AE-4E44-AB2F-D2559192D578}" type="sibTrans" cxnId="{94B6BD1A-61ED-5F4D-A7D0-41D19C085823}">
      <dgm:prSet/>
      <dgm:spPr/>
      <dgm:t>
        <a:bodyPr/>
        <a:lstStyle/>
        <a:p>
          <a:endParaRPr lang="en-US"/>
        </a:p>
      </dgm:t>
    </dgm:pt>
    <dgm:pt modelId="{1046447E-F272-B84A-A331-12E3D15E674F}">
      <dgm:prSet phldrT="[Text]"/>
      <dgm:spPr/>
      <dgm:t>
        <a:bodyPr/>
        <a:lstStyle/>
        <a:p>
          <a:r>
            <a:rPr lang="en-US" dirty="0"/>
            <a:t>Highlighted achievements</a:t>
          </a:r>
        </a:p>
      </dgm:t>
    </dgm:pt>
    <dgm:pt modelId="{6D68E2D2-F28F-1B45-8B78-EA1403282C51}" type="parTrans" cxnId="{A54BD22E-6C13-B349-B0D6-433AE025B6B2}">
      <dgm:prSet/>
      <dgm:spPr/>
      <dgm:t>
        <a:bodyPr/>
        <a:lstStyle/>
        <a:p>
          <a:endParaRPr lang="en-US"/>
        </a:p>
      </dgm:t>
    </dgm:pt>
    <dgm:pt modelId="{2CE2E436-6A0A-144D-9378-54080F5E1912}" type="sibTrans" cxnId="{A54BD22E-6C13-B349-B0D6-433AE025B6B2}">
      <dgm:prSet/>
      <dgm:spPr/>
      <dgm:t>
        <a:bodyPr/>
        <a:lstStyle/>
        <a:p>
          <a:endParaRPr lang="en-US"/>
        </a:p>
      </dgm:t>
    </dgm:pt>
    <dgm:pt modelId="{4EB44A7E-ACBE-EF4F-8946-285CA19BB78B}">
      <dgm:prSet phldrT="[Text]"/>
      <dgm:spPr/>
      <dgm:t>
        <a:bodyPr/>
        <a:lstStyle/>
        <a:p>
          <a:r>
            <a:rPr lang="en-US" dirty="0"/>
            <a:t>Knowledge of the company</a:t>
          </a:r>
        </a:p>
      </dgm:t>
    </dgm:pt>
    <dgm:pt modelId="{9FA31075-A98D-9C4D-A27E-6A0066144E1B}" type="parTrans" cxnId="{494C08C7-CBF4-0645-B5E7-BE5715006DFB}">
      <dgm:prSet/>
      <dgm:spPr/>
      <dgm:t>
        <a:bodyPr/>
        <a:lstStyle/>
        <a:p>
          <a:endParaRPr lang="en-US"/>
        </a:p>
      </dgm:t>
    </dgm:pt>
    <dgm:pt modelId="{A10C7B89-F826-F54C-BFD5-198EB247E35E}" type="sibTrans" cxnId="{494C08C7-CBF4-0645-B5E7-BE5715006DFB}">
      <dgm:prSet/>
      <dgm:spPr/>
      <dgm:t>
        <a:bodyPr/>
        <a:lstStyle/>
        <a:p>
          <a:endParaRPr lang="en-US"/>
        </a:p>
      </dgm:t>
    </dgm:pt>
    <dgm:pt modelId="{D4A98936-6E91-D843-AD1B-BDFD68DB531B}">
      <dgm:prSet phldrT="[Text]"/>
      <dgm:spPr/>
      <dgm:t>
        <a:bodyPr/>
        <a:lstStyle/>
        <a:p>
          <a:r>
            <a:rPr lang="en-US" dirty="0"/>
            <a:t>Reference to resume</a:t>
          </a:r>
        </a:p>
      </dgm:t>
    </dgm:pt>
    <dgm:pt modelId="{9B0D04BE-50C3-DE44-B10E-67DFD58A1547}" type="parTrans" cxnId="{B015BFA2-099C-D34D-912F-CFB6E9FE965B}">
      <dgm:prSet/>
      <dgm:spPr/>
      <dgm:t>
        <a:bodyPr/>
        <a:lstStyle/>
        <a:p>
          <a:endParaRPr lang="en-US"/>
        </a:p>
      </dgm:t>
    </dgm:pt>
    <dgm:pt modelId="{742EE777-1A55-5E49-BB0B-8532947A0DEE}" type="sibTrans" cxnId="{B015BFA2-099C-D34D-912F-CFB6E9FE965B}">
      <dgm:prSet/>
      <dgm:spPr/>
      <dgm:t>
        <a:bodyPr/>
        <a:lstStyle/>
        <a:p>
          <a:endParaRPr lang="en-US"/>
        </a:p>
      </dgm:t>
    </dgm:pt>
    <dgm:pt modelId="{B63E638D-E633-AD40-9675-BA231928203C}" type="pres">
      <dgm:prSet presAssocID="{95277423-3F07-D949-A0D7-802B229F5CE2}" presName="diagram" presStyleCnt="0">
        <dgm:presLayoutVars>
          <dgm:dir/>
          <dgm:resizeHandles val="exact"/>
        </dgm:presLayoutVars>
      </dgm:prSet>
      <dgm:spPr/>
    </dgm:pt>
    <dgm:pt modelId="{6C3ABA5C-87CA-C948-B1CC-E4BBA3564E75}" type="pres">
      <dgm:prSet presAssocID="{D5F35059-8580-C049-995C-3268AE2B7D17}" presName="node" presStyleLbl="node1" presStyleIdx="0" presStyleCnt="5" custLinFactNeighborY="5000">
        <dgm:presLayoutVars>
          <dgm:bulletEnabled val="1"/>
        </dgm:presLayoutVars>
      </dgm:prSet>
      <dgm:spPr/>
    </dgm:pt>
    <dgm:pt modelId="{2B72D830-6C0E-BA44-AFE4-9ADA3E2F0084}" type="pres">
      <dgm:prSet presAssocID="{0344BBB5-4C4E-C444-AEB3-452F20EA0A5B}" presName="sibTrans" presStyleCnt="0"/>
      <dgm:spPr/>
    </dgm:pt>
    <dgm:pt modelId="{0F6A7105-B067-1343-BDD9-CC6DF5AEAC6A}" type="pres">
      <dgm:prSet presAssocID="{A01E5891-52F0-A644-B68A-5D971D4973B0}" presName="node" presStyleLbl="node1" presStyleIdx="1" presStyleCnt="5" custLinFactNeighborY="5000">
        <dgm:presLayoutVars>
          <dgm:bulletEnabled val="1"/>
        </dgm:presLayoutVars>
      </dgm:prSet>
      <dgm:spPr/>
    </dgm:pt>
    <dgm:pt modelId="{130FE5A4-8AC1-354E-A3EA-2CF2332F42F1}" type="pres">
      <dgm:prSet presAssocID="{CD2244BB-C6AE-4E44-AB2F-D2559192D578}" presName="sibTrans" presStyleCnt="0"/>
      <dgm:spPr/>
    </dgm:pt>
    <dgm:pt modelId="{4B994D9D-6B2F-3946-B601-E615F9447F5D}" type="pres">
      <dgm:prSet presAssocID="{1046447E-F272-B84A-A331-12E3D15E674F}" presName="node" presStyleLbl="node1" presStyleIdx="2" presStyleCnt="5" custLinFactNeighborY="5000">
        <dgm:presLayoutVars>
          <dgm:bulletEnabled val="1"/>
        </dgm:presLayoutVars>
      </dgm:prSet>
      <dgm:spPr/>
    </dgm:pt>
    <dgm:pt modelId="{F9E37CAA-177D-0D4C-87A3-BB7FF6E9F6BB}" type="pres">
      <dgm:prSet presAssocID="{2CE2E436-6A0A-144D-9378-54080F5E1912}" presName="sibTrans" presStyleCnt="0"/>
      <dgm:spPr/>
    </dgm:pt>
    <dgm:pt modelId="{4DCFC6E5-7E11-344C-8990-41790DD6232A}" type="pres">
      <dgm:prSet presAssocID="{4EB44A7E-ACBE-EF4F-8946-285CA19BB78B}" presName="node" presStyleLbl="node1" presStyleIdx="3" presStyleCnt="5">
        <dgm:presLayoutVars>
          <dgm:bulletEnabled val="1"/>
        </dgm:presLayoutVars>
      </dgm:prSet>
      <dgm:spPr/>
    </dgm:pt>
    <dgm:pt modelId="{B0EAFAD4-6136-4842-874F-FADC173A5DF1}" type="pres">
      <dgm:prSet presAssocID="{A10C7B89-F826-F54C-BFD5-198EB247E35E}" presName="sibTrans" presStyleCnt="0"/>
      <dgm:spPr/>
    </dgm:pt>
    <dgm:pt modelId="{1AAA65BF-45E1-3F40-B20F-CE418497E956}" type="pres">
      <dgm:prSet presAssocID="{D4A98936-6E91-D843-AD1B-BDFD68DB531B}" presName="node" presStyleLbl="node1" presStyleIdx="4" presStyleCnt="5">
        <dgm:presLayoutVars>
          <dgm:bulletEnabled val="1"/>
        </dgm:presLayoutVars>
      </dgm:prSet>
      <dgm:spPr/>
    </dgm:pt>
  </dgm:ptLst>
  <dgm:cxnLst>
    <dgm:cxn modelId="{94B6BD1A-61ED-5F4D-A7D0-41D19C085823}" srcId="{95277423-3F07-D949-A0D7-802B229F5CE2}" destId="{A01E5891-52F0-A644-B68A-5D971D4973B0}" srcOrd="1" destOrd="0" parTransId="{48C6AAF7-C510-9949-A082-43E5F8E9D322}" sibTransId="{CD2244BB-C6AE-4E44-AB2F-D2559192D578}"/>
    <dgm:cxn modelId="{B2EF3F2A-212D-8440-B3E9-D7741CCE8830}" type="presOf" srcId="{D5F35059-8580-C049-995C-3268AE2B7D17}" destId="{6C3ABA5C-87CA-C948-B1CC-E4BBA3564E75}" srcOrd="0" destOrd="0" presId="urn:microsoft.com/office/officeart/2005/8/layout/default"/>
    <dgm:cxn modelId="{A54BD22E-6C13-B349-B0D6-433AE025B6B2}" srcId="{95277423-3F07-D949-A0D7-802B229F5CE2}" destId="{1046447E-F272-B84A-A331-12E3D15E674F}" srcOrd="2" destOrd="0" parTransId="{6D68E2D2-F28F-1B45-8B78-EA1403282C51}" sibTransId="{2CE2E436-6A0A-144D-9378-54080F5E1912}"/>
    <dgm:cxn modelId="{81659298-B178-924B-A3ED-65858CD38D17}" type="presOf" srcId="{1046447E-F272-B84A-A331-12E3D15E674F}" destId="{4B994D9D-6B2F-3946-B601-E615F9447F5D}" srcOrd="0" destOrd="0" presId="urn:microsoft.com/office/officeart/2005/8/layout/default"/>
    <dgm:cxn modelId="{B015BFA2-099C-D34D-912F-CFB6E9FE965B}" srcId="{95277423-3F07-D949-A0D7-802B229F5CE2}" destId="{D4A98936-6E91-D843-AD1B-BDFD68DB531B}" srcOrd="4" destOrd="0" parTransId="{9B0D04BE-50C3-DE44-B10E-67DFD58A1547}" sibTransId="{742EE777-1A55-5E49-BB0B-8532947A0DEE}"/>
    <dgm:cxn modelId="{032496AF-A788-7144-98C0-5BF2A4D2578A}" type="presOf" srcId="{4EB44A7E-ACBE-EF4F-8946-285CA19BB78B}" destId="{4DCFC6E5-7E11-344C-8990-41790DD6232A}" srcOrd="0" destOrd="0" presId="urn:microsoft.com/office/officeart/2005/8/layout/default"/>
    <dgm:cxn modelId="{494C08C7-CBF4-0645-B5E7-BE5715006DFB}" srcId="{95277423-3F07-D949-A0D7-802B229F5CE2}" destId="{4EB44A7E-ACBE-EF4F-8946-285CA19BB78B}" srcOrd="3" destOrd="0" parTransId="{9FA31075-A98D-9C4D-A27E-6A0066144E1B}" sibTransId="{A10C7B89-F826-F54C-BFD5-198EB247E35E}"/>
    <dgm:cxn modelId="{0130A8CA-1D1C-0547-A64E-00C0AFBF4FCD}" type="presOf" srcId="{D4A98936-6E91-D843-AD1B-BDFD68DB531B}" destId="{1AAA65BF-45E1-3F40-B20F-CE418497E956}" srcOrd="0" destOrd="0" presId="urn:microsoft.com/office/officeart/2005/8/layout/default"/>
    <dgm:cxn modelId="{EE5AD0D5-77C1-EC47-A6B8-14544D1145D3}" type="presOf" srcId="{A01E5891-52F0-A644-B68A-5D971D4973B0}" destId="{0F6A7105-B067-1343-BDD9-CC6DF5AEAC6A}" srcOrd="0" destOrd="0" presId="urn:microsoft.com/office/officeart/2005/8/layout/default"/>
    <dgm:cxn modelId="{A4D248FB-35CD-AD46-A9B5-5FE5CBF5A358}" srcId="{95277423-3F07-D949-A0D7-802B229F5CE2}" destId="{D5F35059-8580-C049-995C-3268AE2B7D17}" srcOrd="0" destOrd="0" parTransId="{09EE11F7-F2C4-1F4F-A37F-2E0DF990D0C9}" sibTransId="{0344BBB5-4C4E-C444-AEB3-452F20EA0A5B}"/>
    <dgm:cxn modelId="{E79D07FE-FC23-CF49-AE36-847420E0F659}" type="presOf" srcId="{95277423-3F07-D949-A0D7-802B229F5CE2}" destId="{B63E638D-E633-AD40-9675-BA231928203C}" srcOrd="0" destOrd="0" presId="urn:microsoft.com/office/officeart/2005/8/layout/default"/>
    <dgm:cxn modelId="{E7A35A94-D134-D847-83A9-55DCA2919849}" type="presParOf" srcId="{B63E638D-E633-AD40-9675-BA231928203C}" destId="{6C3ABA5C-87CA-C948-B1CC-E4BBA3564E75}" srcOrd="0" destOrd="0" presId="urn:microsoft.com/office/officeart/2005/8/layout/default"/>
    <dgm:cxn modelId="{D2821ECD-7B17-374D-950D-A55503BEEBDB}" type="presParOf" srcId="{B63E638D-E633-AD40-9675-BA231928203C}" destId="{2B72D830-6C0E-BA44-AFE4-9ADA3E2F0084}" srcOrd="1" destOrd="0" presId="urn:microsoft.com/office/officeart/2005/8/layout/default"/>
    <dgm:cxn modelId="{BC975063-FF80-9F49-B4D6-E8E289549C90}" type="presParOf" srcId="{B63E638D-E633-AD40-9675-BA231928203C}" destId="{0F6A7105-B067-1343-BDD9-CC6DF5AEAC6A}" srcOrd="2" destOrd="0" presId="urn:microsoft.com/office/officeart/2005/8/layout/default"/>
    <dgm:cxn modelId="{AB32E469-B011-A441-B742-AB333844868D}" type="presParOf" srcId="{B63E638D-E633-AD40-9675-BA231928203C}" destId="{130FE5A4-8AC1-354E-A3EA-2CF2332F42F1}" srcOrd="3" destOrd="0" presId="urn:microsoft.com/office/officeart/2005/8/layout/default"/>
    <dgm:cxn modelId="{2E87094F-CDEF-864A-96AA-36AA77EA5DBC}" type="presParOf" srcId="{B63E638D-E633-AD40-9675-BA231928203C}" destId="{4B994D9D-6B2F-3946-B601-E615F9447F5D}" srcOrd="4" destOrd="0" presId="urn:microsoft.com/office/officeart/2005/8/layout/default"/>
    <dgm:cxn modelId="{4D47CB3D-F1E2-784F-92F0-871709B7F71A}" type="presParOf" srcId="{B63E638D-E633-AD40-9675-BA231928203C}" destId="{F9E37CAA-177D-0D4C-87A3-BB7FF6E9F6BB}" srcOrd="5" destOrd="0" presId="urn:microsoft.com/office/officeart/2005/8/layout/default"/>
    <dgm:cxn modelId="{2D896D3E-AECE-C84C-922E-792CF189E9F5}" type="presParOf" srcId="{B63E638D-E633-AD40-9675-BA231928203C}" destId="{4DCFC6E5-7E11-344C-8990-41790DD6232A}" srcOrd="6" destOrd="0" presId="urn:microsoft.com/office/officeart/2005/8/layout/default"/>
    <dgm:cxn modelId="{6E15EDC6-D4FF-8C40-9AAB-570C70EF9D3D}" type="presParOf" srcId="{B63E638D-E633-AD40-9675-BA231928203C}" destId="{B0EAFAD4-6136-4842-874F-FADC173A5DF1}" srcOrd="7" destOrd="0" presId="urn:microsoft.com/office/officeart/2005/8/layout/default"/>
    <dgm:cxn modelId="{1FAEBEB9-CC04-C146-8973-C9F37B69D988}" type="presParOf" srcId="{B63E638D-E633-AD40-9675-BA231928203C}" destId="{1AAA65BF-45E1-3F40-B20F-CE418497E9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96BE7-EE3B-8D46-8A35-515DCF4CF2C0}" type="doc">
      <dgm:prSet loTypeId="urn:microsoft.com/office/officeart/2005/8/layout/default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0B0C8F6-65B6-4043-A683-14DEAF25AC84}">
      <dgm:prSet phldrT="[Text]"/>
      <dgm:spPr/>
      <dgm:t>
        <a:bodyPr/>
        <a:lstStyle/>
        <a:p>
          <a:r>
            <a:rPr lang="en-US" dirty="0"/>
            <a:t>Online</a:t>
          </a:r>
        </a:p>
      </dgm:t>
    </dgm:pt>
    <dgm:pt modelId="{03E95AF5-33AE-0E48-9B87-3C4C8FB7A6E0}" type="parTrans" cxnId="{A6C3371C-F919-3D41-82F4-D69650D1DDE7}">
      <dgm:prSet/>
      <dgm:spPr/>
      <dgm:t>
        <a:bodyPr/>
        <a:lstStyle/>
        <a:p>
          <a:endParaRPr lang="en-US"/>
        </a:p>
      </dgm:t>
    </dgm:pt>
    <dgm:pt modelId="{16AE97BF-D1A7-2E4B-ADF0-DF768EB550A9}" type="sibTrans" cxnId="{A6C3371C-F919-3D41-82F4-D69650D1DDE7}">
      <dgm:prSet/>
      <dgm:spPr/>
      <dgm:t>
        <a:bodyPr/>
        <a:lstStyle/>
        <a:p>
          <a:endParaRPr lang="en-US"/>
        </a:p>
      </dgm:t>
    </dgm:pt>
    <dgm:pt modelId="{4F1144A5-6AFB-C94F-83A5-FD3715C629CB}">
      <dgm:prSet phldrT="[Text]"/>
      <dgm:spPr/>
      <dgm:t>
        <a:bodyPr/>
        <a:lstStyle/>
        <a:p>
          <a:r>
            <a:rPr lang="en-US" dirty="0"/>
            <a:t>Newspaper</a:t>
          </a:r>
        </a:p>
      </dgm:t>
    </dgm:pt>
    <dgm:pt modelId="{B4780EA7-F7DE-1943-A285-60A8A1911C8D}" type="parTrans" cxnId="{8B0C7BEE-9EDA-A441-8F73-EE2A3C5624E5}">
      <dgm:prSet/>
      <dgm:spPr/>
      <dgm:t>
        <a:bodyPr/>
        <a:lstStyle/>
        <a:p>
          <a:endParaRPr lang="en-US"/>
        </a:p>
      </dgm:t>
    </dgm:pt>
    <dgm:pt modelId="{23DC0324-0035-D543-94E9-C980186761DD}" type="sibTrans" cxnId="{8B0C7BEE-9EDA-A441-8F73-EE2A3C5624E5}">
      <dgm:prSet/>
      <dgm:spPr/>
      <dgm:t>
        <a:bodyPr/>
        <a:lstStyle/>
        <a:p>
          <a:endParaRPr lang="en-US"/>
        </a:p>
      </dgm:t>
    </dgm:pt>
    <dgm:pt modelId="{CFD539D1-1334-EF43-AB04-8E382456D366}">
      <dgm:prSet phldrT="[Text]"/>
      <dgm:spPr/>
      <dgm:t>
        <a:bodyPr/>
        <a:lstStyle/>
        <a:p>
          <a:r>
            <a:rPr lang="en-US" dirty="0"/>
            <a:t>Employment Agencies</a:t>
          </a:r>
        </a:p>
      </dgm:t>
    </dgm:pt>
    <dgm:pt modelId="{9C3A0E11-0E83-2546-BDAB-0C5A7A5CF64F}" type="parTrans" cxnId="{96F2C328-29C3-4C42-8958-65E6536F32C6}">
      <dgm:prSet/>
      <dgm:spPr/>
      <dgm:t>
        <a:bodyPr/>
        <a:lstStyle/>
        <a:p>
          <a:endParaRPr lang="en-US"/>
        </a:p>
      </dgm:t>
    </dgm:pt>
    <dgm:pt modelId="{93861322-F5A0-7F46-84AB-37AA638A9FA6}" type="sibTrans" cxnId="{96F2C328-29C3-4C42-8958-65E6536F32C6}">
      <dgm:prSet/>
      <dgm:spPr/>
      <dgm:t>
        <a:bodyPr/>
        <a:lstStyle/>
        <a:p>
          <a:endParaRPr lang="en-US"/>
        </a:p>
      </dgm:t>
    </dgm:pt>
    <dgm:pt modelId="{AE3A87F8-674C-B043-93A3-C686E87B51B0}">
      <dgm:prSet phldrT="[Text]"/>
      <dgm:spPr/>
      <dgm:t>
        <a:bodyPr/>
        <a:lstStyle/>
        <a:p>
          <a:r>
            <a:rPr lang="en-US" dirty="0"/>
            <a:t>Networking</a:t>
          </a:r>
        </a:p>
      </dgm:t>
    </dgm:pt>
    <dgm:pt modelId="{E9DE9AF4-EB0F-6644-8471-6DFE7E66D75E}" type="parTrans" cxnId="{D1279849-A9A2-514E-A5F6-8963B2F79C2E}">
      <dgm:prSet/>
      <dgm:spPr/>
      <dgm:t>
        <a:bodyPr/>
        <a:lstStyle/>
        <a:p>
          <a:endParaRPr lang="en-US"/>
        </a:p>
      </dgm:t>
    </dgm:pt>
    <dgm:pt modelId="{D232D97A-848E-434B-B4F7-0DC4A139F02F}" type="sibTrans" cxnId="{D1279849-A9A2-514E-A5F6-8963B2F79C2E}">
      <dgm:prSet/>
      <dgm:spPr/>
      <dgm:t>
        <a:bodyPr/>
        <a:lstStyle/>
        <a:p>
          <a:endParaRPr lang="en-US"/>
        </a:p>
      </dgm:t>
    </dgm:pt>
    <dgm:pt modelId="{542A49A2-28FF-3948-BA67-197DC85381B8}">
      <dgm:prSet phldrT="[Text]"/>
      <dgm:spPr/>
      <dgm:t>
        <a:bodyPr/>
        <a:lstStyle/>
        <a:p>
          <a:r>
            <a:rPr lang="en-US" dirty="0"/>
            <a:t>Job Fairs</a:t>
          </a:r>
        </a:p>
      </dgm:t>
    </dgm:pt>
    <dgm:pt modelId="{03E88E02-BB23-1146-B79E-94E722CB9978}" type="parTrans" cxnId="{EEE6BCBC-964F-6444-87BD-795EF66C639D}">
      <dgm:prSet/>
      <dgm:spPr/>
      <dgm:t>
        <a:bodyPr/>
        <a:lstStyle/>
        <a:p>
          <a:endParaRPr lang="en-US"/>
        </a:p>
      </dgm:t>
    </dgm:pt>
    <dgm:pt modelId="{56A5B093-FC8D-9C43-AD29-4246C82BE822}" type="sibTrans" cxnId="{EEE6BCBC-964F-6444-87BD-795EF66C639D}">
      <dgm:prSet/>
      <dgm:spPr/>
      <dgm:t>
        <a:bodyPr/>
        <a:lstStyle/>
        <a:p>
          <a:endParaRPr lang="en-US"/>
        </a:p>
      </dgm:t>
    </dgm:pt>
    <dgm:pt modelId="{2B1DC1D0-6743-7140-8E38-97AF1962DB93}" type="pres">
      <dgm:prSet presAssocID="{2DB96BE7-EE3B-8D46-8A35-515DCF4CF2C0}" presName="diagram" presStyleCnt="0">
        <dgm:presLayoutVars>
          <dgm:dir/>
          <dgm:resizeHandles val="exact"/>
        </dgm:presLayoutVars>
      </dgm:prSet>
      <dgm:spPr/>
    </dgm:pt>
    <dgm:pt modelId="{FF862D37-6A88-4745-BE8D-D9328561CF9C}" type="pres">
      <dgm:prSet presAssocID="{30B0C8F6-65B6-4043-A683-14DEAF25AC84}" presName="node" presStyleLbl="node1" presStyleIdx="0" presStyleCnt="5">
        <dgm:presLayoutVars>
          <dgm:bulletEnabled val="1"/>
        </dgm:presLayoutVars>
      </dgm:prSet>
      <dgm:spPr/>
    </dgm:pt>
    <dgm:pt modelId="{09F9DD6F-44ED-074B-B073-A212F8161DCB}" type="pres">
      <dgm:prSet presAssocID="{16AE97BF-D1A7-2E4B-ADF0-DF768EB550A9}" presName="sibTrans" presStyleCnt="0"/>
      <dgm:spPr/>
    </dgm:pt>
    <dgm:pt modelId="{C167E0DC-36AC-B844-BBAA-415003E594A2}" type="pres">
      <dgm:prSet presAssocID="{4F1144A5-6AFB-C94F-83A5-FD3715C629CB}" presName="node" presStyleLbl="node1" presStyleIdx="1" presStyleCnt="5">
        <dgm:presLayoutVars>
          <dgm:bulletEnabled val="1"/>
        </dgm:presLayoutVars>
      </dgm:prSet>
      <dgm:spPr/>
    </dgm:pt>
    <dgm:pt modelId="{65FC2935-6F46-1041-97C1-4F6C9A62A390}" type="pres">
      <dgm:prSet presAssocID="{23DC0324-0035-D543-94E9-C980186761DD}" presName="sibTrans" presStyleCnt="0"/>
      <dgm:spPr/>
    </dgm:pt>
    <dgm:pt modelId="{17E90F24-2B67-EE4F-8BCD-EBC514FD9026}" type="pres">
      <dgm:prSet presAssocID="{CFD539D1-1334-EF43-AB04-8E382456D366}" presName="node" presStyleLbl="node1" presStyleIdx="2" presStyleCnt="5" custLinFactNeighborX="-2029" custLinFactNeighborY="-1852">
        <dgm:presLayoutVars>
          <dgm:bulletEnabled val="1"/>
        </dgm:presLayoutVars>
      </dgm:prSet>
      <dgm:spPr/>
    </dgm:pt>
    <dgm:pt modelId="{3BC8C721-C543-3B4E-9CC8-018488E3E4A9}" type="pres">
      <dgm:prSet presAssocID="{93861322-F5A0-7F46-84AB-37AA638A9FA6}" presName="sibTrans" presStyleCnt="0"/>
      <dgm:spPr/>
    </dgm:pt>
    <dgm:pt modelId="{518D0FF1-BE05-4E48-BB74-AC705C2A19D0}" type="pres">
      <dgm:prSet presAssocID="{AE3A87F8-674C-B043-93A3-C686E87B51B0}" presName="node" presStyleLbl="node1" presStyleIdx="3" presStyleCnt="5">
        <dgm:presLayoutVars>
          <dgm:bulletEnabled val="1"/>
        </dgm:presLayoutVars>
      </dgm:prSet>
      <dgm:spPr/>
    </dgm:pt>
    <dgm:pt modelId="{82E1AD70-0621-E54F-A2A5-93271F37198B}" type="pres">
      <dgm:prSet presAssocID="{D232D97A-848E-434B-B4F7-0DC4A139F02F}" presName="sibTrans" presStyleCnt="0"/>
      <dgm:spPr/>
    </dgm:pt>
    <dgm:pt modelId="{C500DC22-330D-7840-801B-70F52EB8B77B}" type="pres">
      <dgm:prSet presAssocID="{542A49A2-28FF-3948-BA67-197DC85381B8}" presName="node" presStyleLbl="node1" presStyleIdx="4" presStyleCnt="5">
        <dgm:presLayoutVars>
          <dgm:bulletEnabled val="1"/>
        </dgm:presLayoutVars>
      </dgm:prSet>
      <dgm:spPr/>
    </dgm:pt>
  </dgm:ptLst>
  <dgm:cxnLst>
    <dgm:cxn modelId="{19B5D30A-CF94-4147-863E-E7343375AF91}" type="presOf" srcId="{CFD539D1-1334-EF43-AB04-8E382456D366}" destId="{17E90F24-2B67-EE4F-8BCD-EBC514FD9026}" srcOrd="0" destOrd="0" presId="urn:microsoft.com/office/officeart/2005/8/layout/default"/>
    <dgm:cxn modelId="{A6C3371C-F919-3D41-82F4-D69650D1DDE7}" srcId="{2DB96BE7-EE3B-8D46-8A35-515DCF4CF2C0}" destId="{30B0C8F6-65B6-4043-A683-14DEAF25AC84}" srcOrd="0" destOrd="0" parTransId="{03E95AF5-33AE-0E48-9B87-3C4C8FB7A6E0}" sibTransId="{16AE97BF-D1A7-2E4B-ADF0-DF768EB550A9}"/>
    <dgm:cxn modelId="{96F2C328-29C3-4C42-8958-65E6536F32C6}" srcId="{2DB96BE7-EE3B-8D46-8A35-515DCF4CF2C0}" destId="{CFD539D1-1334-EF43-AB04-8E382456D366}" srcOrd="2" destOrd="0" parTransId="{9C3A0E11-0E83-2546-BDAB-0C5A7A5CF64F}" sibTransId="{93861322-F5A0-7F46-84AB-37AA638A9FA6}"/>
    <dgm:cxn modelId="{2134FC67-035C-8D46-AF4C-41C6B77C0488}" type="presOf" srcId="{2DB96BE7-EE3B-8D46-8A35-515DCF4CF2C0}" destId="{2B1DC1D0-6743-7140-8E38-97AF1962DB93}" srcOrd="0" destOrd="0" presId="urn:microsoft.com/office/officeart/2005/8/layout/default"/>
    <dgm:cxn modelId="{D1279849-A9A2-514E-A5F6-8963B2F79C2E}" srcId="{2DB96BE7-EE3B-8D46-8A35-515DCF4CF2C0}" destId="{AE3A87F8-674C-B043-93A3-C686E87B51B0}" srcOrd="3" destOrd="0" parTransId="{E9DE9AF4-EB0F-6644-8471-6DFE7E66D75E}" sibTransId="{D232D97A-848E-434B-B4F7-0DC4A139F02F}"/>
    <dgm:cxn modelId="{E4657053-FF34-D54C-AB3B-3879D0508FA0}" type="presOf" srcId="{AE3A87F8-674C-B043-93A3-C686E87B51B0}" destId="{518D0FF1-BE05-4E48-BB74-AC705C2A19D0}" srcOrd="0" destOrd="0" presId="urn:microsoft.com/office/officeart/2005/8/layout/default"/>
    <dgm:cxn modelId="{10F9EA53-00C1-A344-B24F-0DABB75815C9}" type="presOf" srcId="{4F1144A5-6AFB-C94F-83A5-FD3715C629CB}" destId="{C167E0DC-36AC-B844-BBAA-415003E594A2}" srcOrd="0" destOrd="0" presId="urn:microsoft.com/office/officeart/2005/8/layout/default"/>
    <dgm:cxn modelId="{EEE6BCBC-964F-6444-87BD-795EF66C639D}" srcId="{2DB96BE7-EE3B-8D46-8A35-515DCF4CF2C0}" destId="{542A49A2-28FF-3948-BA67-197DC85381B8}" srcOrd="4" destOrd="0" parTransId="{03E88E02-BB23-1146-B79E-94E722CB9978}" sibTransId="{56A5B093-FC8D-9C43-AD29-4246C82BE822}"/>
    <dgm:cxn modelId="{A0B5D4D4-26A1-DD4B-A309-C681F929F7E0}" type="presOf" srcId="{542A49A2-28FF-3948-BA67-197DC85381B8}" destId="{C500DC22-330D-7840-801B-70F52EB8B77B}" srcOrd="0" destOrd="0" presId="urn:microsoft.com/office/officeart/2005/8/layout/default"/>
    <dgm:cxn modelId="{40A14ED7-02A2-9B46-8B7D-B6B9A416B914}" type="presOf" srcId="{30B0C8F6-65B6-4043-A683-14DEAF25AC84}" destId="{FF862D37-6A88-4745-BE8D-D9328561CF9C}" srcOrd="0" destOrd="0" presId="urn:microsoft.com/office/officeart/2005/8/layout/default"/>
    <dgm:cxn modelId="{8B0C7BEE-9EDA-A441-8F73-EE2A3C5624E5}" srcId="{2DB96BE7-EE3B-8D46-8A35-515DCF4CF2C0}" destId="{4F1144A5-6AFB-C94F-83A5-FD3715C629CB}" srcOrd="1" destOrd="0" parTransId="{B4780EA7-F7DE-1943-A285-60A8A1911C8D}" sibTransId="{23DC0324-0035-D543-94E9-C980186761DD}"/>
    <dgm:cxn modelId="{E7639AC6-F9D9-6B4E-A30B-3962EC4001F6}" type="presParOf" srcId="{2B1DC1D0-6743-7140-8E38-97AF1962DB93}" destId="{FF862D37-6A88-4745-BE8D-D9328561CF9C}" srcOrd="0" destOrd="0" presId="urn:microsoft.com/office/officeart/2005/8/layout/default"/>
    <dgm:cxn modelId="{B26ABE47-16CA-234B-8F28-337AF7192A79}" type="presParOf" srcId="{2B1DC1D0-6743-7140-8E38-97AF1962DB93}" destId="{09F9DD6F-44ED-074B-B073-A212F8161DCB}" srcOrd="1" destOrd="0" presId="urn:microsoft.com/office/officeart/2005/8/layout/default"/>
    <dgm:cxn modelId="{D8214B35-0E61-2B40-81A6-5CF052880A0B}" type="presParOf" srcId="{2B1DC1D0-6743-7140-8E38-97AF1962DB93}" destId="{C167E0DC-36AC-B844-BBAA-415003E594A2}" srcOrd="2" destOrd="0" presId="urn:microsoft.com/office/officeart/2005/8/layout/default"/>
    <dgm:cxn modelId="{C9FD09F3-B14E-2343-870F-81AA58629DCB}" type="presParOf" srcId="{2B1DC1D0-6743-7140-8E38-97AF1962DB93}" destId="{65FC2935-6F46-1041-97C1-4F6C9A62A390}" srcOrd="3" destOrd="0" presId="urn:microsoft.com/office/officeart/2005/8/layout/default"/>
    <dgm:cxn modelId="{9F977B87-2AB7-EE46-83AE-D7E66A6F9426}" type="presParOf" srcId="{2B1DC1D0-6743-7140-8E38-97AF1962DB93}" destId="{17E90F24-2B67-EE4F-8BCD-EBC514FD9026}" srcOrd="4" destOrd="0" presId="urn:microsoft.com/office/officeart/2005/8/layout/default"/>
    <dgm:cxn modelId="{18A8CF91-C844-DD44-BE1F-8AE40909DCD3}" type="presParOf" srcId="{2B1DC1D0-6743-7140-8E38-97AF1962DB93}" destId="{3BC8C721-C543-3B4E-9CC8-018488E3E4A9}" srcOrd="5" destOrd="0" presId="urn:microsoft.com/office/officeart/2005/8/layout/default"/>
    <dgm:cxn modelId="{6B2398CD-4424-0149-916E-2B0CADD2386C}" type="presParOf" srcId="{2B1DC1D0-6743-7140-8E38-97AF1962DB93}" destId="{518D0FF1-BE05-4E48-BB74-AC705C2A19D0}" srcOrd="6" destOrd="0" presId="urn:microsoft.com/office/officeart/2005/8/layout/default"/>
    <dgm:cxn modelId="{2C05515C-1C59-1344-99E3-9C2F4707DC7B}" type="presParOf" srcId="{2B1DC1D0-6743-7140-8E38-97AF1962DB93}" destId="{82E1AD70-0621-E54F-A2A5-93271F37198B}" srcOrd="7" destOrd="0" presId="urn:microsoft.com/office/officeart/2005/8/layout/default"/>
    <dgm:cxn modelId="{0C2D0CD1-E5B3-264A-9FA8-F2AC09C438B7}" type="presParOf" srcId="{2B1DC1D0-6743-7140-8E38-97AF1962DB93}" destId="{C500DC22-330D-7840-801B-70F52EB8B77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0F460B3-9B4C-2B4A-AE1B-17DD1878739B}" type="doc">
      <dgm:prSet loTypeId="urn:microsoft.com/office/officeart/2005/8/layout/default" loCatId="list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05B0E68C-1B36-404C-AF22-4DB116696C68}">
      <dgm:prSet phldrT="[Text]"/>
      <dgm:spPr/>
      <dgm:t>
        <a:bodyPr/>
        <a:lstStyle/>
        <a:p>
          <a:r>
            <a:rPr lang="en-US" dirty="0"/>
            <a:t>Summarize</a:t>
          </a:r>
        </a:p>
      </dgm:t>
    </dgm:pt>
    <dgm:pt modelId="{E094E0C8-9E9F-A04E-AA8E-F96807D150CB}" type="parTrans" cxnId="{808B99A8-EB09-3C43-B10C-4F0510F7C845}">
      <dgm:prSet/>
      <dgm:spPr/>
      <dgm:t>
        <a:bodyPr/>
        <a:lstStyle/>
        <a:p>
          <a:endParaRPr lang="en-US"/>
        </a:p>
      </dgm:t>
    </dgm:pt>
    <dgm:pt modelId="{5CA7AE88-CD2C-D74E-9182-058094F060F3}" type="sibTrans" cxnId="{808B99A8-EB09-3C43-B10C-4F0510F7C845}">
      <dgm:prSet/>
      <dgm:spPr/>
      <dgm:t>
        <a:bodyPr/>
        <a:lstStyle/>
        <a:p>
          <a:endParaRPr lang="en-US"/>
        </a:p>
      </dgm:t>
    </dgm:pt>
    <dgm:pt modelId="{1BB1B500-FFCE-554C-9DEF-90F7D5CE9ADB}">
      <dgm:prSet phldrT="[Text]"/>
      <dgm:spPr/>
      <dgm:t>
        <a:bodyPr/>
        <a:lstStyle/>
        <a:p>
          <a:r>
            <a:rPr lang="en-US" dirty="0"/>
            <a:t>Offer the invitation of an interview</a:t>
          </a:r>
        </a:p>
      </dgm:t>
    </dgm:pt>
    <dgm:pt modelId="{489E30D1-EC49-2B40-B57D-4A31094F1A6F}" type="parTrans" cxnId="{99B7DC8E-D495-7043-B48D-113221225098}">
      <dgm:prSet/>
      <dgm:spPr/>
      <dgm:t>
        <a:bodyPr/>
        <a:lstStyle/>
        <a:p>
          <a:endParaRPr lang="en-US"/>
        </a:p>
      </dgm:t>
    </dgm:pt>
    <dgm:pt modelId="{7628A357-2865-1844-A958-C43A43375856}" type="sibTrans" cxnId="{99B7DC8E-D495-7043-B48D-113221225098}">
      <dgm:prSet/>
      <dgm:spPr/>
      <dgm:t>
        <a:bodyPr/>
        <a:lstStyle/>
        <a:p>
          <a:endParaRPr lang="en-US"/>
        </a:p>
      </dgm:t>
    </dgm:pt>
    <dgm:pt modelId="{6D80F5E1-EE92-834C-894D-6CF0FD625B15}" type="pres">
      <dgm:prSet presAssocID="{40F460B3-9B4C-2B4A-AE1B-17DD1878739B}" presName="diagram" presStyleCnt="0">
        <dgm:presLayoutVars>
          <dgm:dir/>
          <dgm:resizeHandles val="exact"/>
        </dgm:presLayoutVars>
      </dgm:prSet>
      <dgm:spPr/>
    </dgm:pt>
    <dgm:pt modelId="{10B3D9FB-A7C4-2046-B6CD-F35BDF9A213A}" type="pres">
      <dgm:prSet presAssocID="{05B0E68C-1B36-404C-AF22-4DB116696C68}" presName="node" presStyleLbl="node1" presStyleIdx="0" presStyleCnt="2">
        <dgm:presLayoutVars>
          <dgm:bulletEnabled val="1"/>
        </dgm:presLayoutVars>
      </dgm:prSet>
      <dgm:spPr/>
    </dgm:pt>
    <dgm:pt modelId="{434426AA-4678-4C40-BFA8-0770C48E540C}" type="pres">
      <dgm:prSet presAssocID="{5CA7AE88-CD2C-D74E-9182-058094F060F3}" presName="sibTrans" presStyleCnt="0"/>
      <dgm:spPr/>
    </dgm:pt>
    <dgm:pt modelId="{A205229B-C0EB-054D-AE82-EBD07EC36BAF}" type="pres">
      <dgm:prSet presAssocID="{1BB1B500-FFCE-554C-9DEF-90F7D5CE9ADB}" presName="node" presStyleLbl="node1" presStyleIdx="1" presStyleCnt="2">
        <dgm:presLayoutVars>
          <dgm:bulletEnabled val="1"/>
        </dgm:presLayoutVars>
      </dgm:prSet>
      <dgm:spPr/>
    </dgm:pt>
  </dgm:ptLst>
  <dgm:cxnLst>
    <dgm:cxn modelId="{3FFE470A-ACAE-4944-A302-55D08D5FC130}" type="presOf" srcId="{40F460B3-9B4C-2B4A-AE1B-17DD1878739B}" destId="{6D80F5E1-EE92-834C-894D-6CF0FD625B15}" srcOrd="0" destOrd="0" presId="urn:microsoft.com/office/officeart/2005/8/layout/default"/>
    <dgm:cxn modelId="{1747CA2D-65F1-744A-9981-1D41056B5670}" type="presOf" srcId="{05B0E68C-1B36-404C-AF22-4DB116696C68}" destId="{10B3D9FB-A7C4-2046-B6CD-F35BDF9A213A}" srcOrd="0" destOrd="0" presId="urn:microsoft.com/office/officeart/2005/8/layout/default"/>
    <dgm:cxn modelId="{99B7DC8E-D495-7043-B48D-113221225098}" srcId="{40F460B3-9B4C-2B4A-AE1B-17DD1878739B}" destId="{1BB1B500-FFCE-554C-9DEF-90F7D5CE9ADB}" srcOrd="1" destOrd="0" parTransId="{489E30D1-EC49-2B40-B57D-4A31094F1A6F}" sibTransId="{7628A357-2865-1844-A958-C43A43375856}"/>
    <dgm:cxn modelId="{808B99A8-EB09-3C43-B10C-4F0510F7C845}" srcId="{40F460B3-9B4C-2B4A-AE1B-17DD1878739B}" destId="{05B0E68C-1B36-404C-AF22-4DB116696C68}" srcOrd="0" destOrd="0" parTransId="{E094E0C8-9E9F-A04E-AA8E-F96807D150CB}" sibTransId="{5CA7AE88-CD2C-D74E-9182-058094F060F3}"/>
    <dgm:cxn modelId="{1DF7BCC9-71F7-5344-B7A0-C46B53953F7C}" type="presOf" srcId="{1BB1B500-FFCE-554C-9DEF-90F7D5CE9ADB}" destId="{A205229B-C0EB-054D-AE82-EBD07EC36BAF}" srcOrd="0" destOrd="0" presId="urn:microsoft.com/office/officeart/2005/8/layout/default"/>
    <dgm:cxn modelId="{33CABBC4-5432-FC40-81A4-78D00E770579}" type="presParOf" srcId="{6D80F5E1-EE92-834C-894D-6CF0FD625B15}" destId="{10B3D9FB-A7C4-2046-B6CD-F35BDF9A213A}" srcOrd="0" destOrd="0" presId="urn:microsoft.com/office/officeart/2005/8/layout/default"/>
    <dgm:cxn modelId="{F2BD518B-048B-5E48-9923-5385218ABA8A}" type="presParOf" srcId="{6D80F5E1-EE92-834C-894D-6CF0FD625B15}" destId="{434426AA-4678-4C40-BFA8-0770C48E540C}" srcOrd="1" destOrd="0" presId="urn:microsoft.com/office/officeart/2005/8/layout/default"/>
    <dgm:cxn modelId="{6FBC082A-B4E3-BD43-8CAE-B2EAC6E53A32}" type="presParOf" srcId="{6D80F5E1-EE92-834C-894D-6CF0FD625B15}" destId="{A205229B-C0EB-054D-AE82-EBD07EC36BA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/>
            <a:t>Get the job</a:t>
          </a:r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BD08707C-9C74-BA44-A116-BC6C27E4131B}">
      <dgm:prSet/>
      <dgm:spPr/>
      <dgm:t>
        <a:bodyPr/>
        <a:lstStyle/>
        <a:p>
          <a:pPr rtl="0"/>
          <a:r>
            <a:rPr lang="en-US" dirty="0"/>
            <a:t>Interview &amp; Thank You</a:t>
          </a:r>
        </a:p>
      </dgm:t>
    </dgm:pt>
    <dgm:pt modelId="{310F9ABD-9E9D-ED4D-8A9A-04F35BB78CA8}" type="parTrans" cxnId="{44DA100F-4360-7345-B7FB-5EECBA5BB543}">
      <dgm:prSet/>
      <dgm:spPr/>
      <dgm:t>
        <a:bodyPr/>
        <a:lstStyle/>
        <a:p>
          <a:endParaRPr lang="en-US"/>
        </a:p>
      </dgm:t>
    </dgm:pt>
    <dgm:pt modelId="{614DBA4C-9967-954E-B6C7-BA3EA4053AD7}" type="sibTrans" cxnId="{44DA100F-4360-7345-B7FB-5EECBA5BB54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CDDD45-F58A-0B4A-BBD9-F3645E706E80}" type="pres">
      <dgm:prSet presAssocID="{0F98F8C3-1B27-1846-A883-21245CD30C18}" presName="centerShape" presStyleLbl="node0" presStyleIdx="0" presStyleCnt="1"/>
      <dgm:spPr/>
    </dgm:pt>
    <dgm:pt modelId="{8E571F31-C92A-3748-8BC3-481A8783486A}" type="pres">
      <dgm:prSet presAssocID="{310F9ABD-9E9D-ED4D-8A9A-04F35BB78CA8}" presName="parTrans" presStyleLbl="bgSibTrans2D1" presStyleIdx="0" presStyleCnt="1"/>
      <dgm:spPr/>
    </dgm:pt>
    <dgm:pt modelId="{244A7E39-72CC-0F49-855A-1B5BDECB108E}" type="pres">
      <dgm:prSet presAssocID="{BD08707C-9C74-BA44-A116-BC6C27E4131B}" presName="node" presStyleLbl="node1" presStyleIdx="0" presStyleCnt="1">
        <dgm:presLayoutVars>
          <dgm:bulletEnabled val="1"/>
        </dgm:presLayoutVars>
      </dgm:prSet>
      <dgm:spPr/>
    </dgm:pt>
  </dgm:ptLst>
  <dgm:cxnLst>
    <dgm:cxn modelId="{44DA100F-4360-7345-B7FB-5EECBA5BB543}" srcId="{0F98F8C3-1B27-1846-A883-21245CD30C18}" destId="{BD08707C-9C74-BA44-A116-BC6C27E4131B}" srcOrd="0" destOrd="0" parTransId="{310F9ABD-9E9D-ED4D-8A9A-04F35BB78CA8}" sibTransId="{614DBA4C-9967-954E-B6C7-BA3EA4053AD7}"/>
    <dgm:cxn modelId="{305F6F1E-6DC9-E549-A570-9535537FABE4}" type="presOf" srcId="{310F9ABD-9E9D-ED4D-8A9A-04F35BB78CA8}" destId="{8E571F31-C92A-3748-8BC3-481A8783486A}" srcOrd="0" destOrd="0" presId="urn:microsoft.com/office/officeart/2005/8/layout/radial4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8D3930DD-22DC-B447-B92A-BB9D57554565}" type="presOf" srcId="{BD08707C-9C74-BA44-A116-BC6C27E4131B}" destId="{244A7E39-72CC-0F49-855A-1B5BDECB108E}" srcOrd="0" destOrd="0" presId="urn:microsoft.com/office/officeart/2005/8/layout/radial4"/>
    <dgm:cxn modelId="{8D6D50FD-9A97-5B41-8E5F-2F45D22C8DC8}" type="presOf" srcId="{F07AA0E1-DEF5-C94A-A148-BE51946526AB}" destId="{AA113725-07DC-0845-9FB3-1BF461C0536F}" srcOrd="0" destOrd="0" presId="urn:microsoft.com/office/officeart/2005/8/layout/radial4"/>
    <dgm:cxn modelId="{CB35F8FF-7E7C-2A4B-890D-5F6F852AEB7B}" type="presOf" srcId="{0F98F8C3-1B27-1846-A883-21245CD30C18}" destId="{22CDDD45-F58A-0B4A-BBD9-F3645E706E80}" srcOrd="0" destOrd="0" presId="urn:microsoft.com/office/officeart/2005/8/layout/radial4"/>
    <dgm:cxn modelId="{C93D381D-7273-9B43-BFD4-ABC6889324B1}" type="presParOf" srcId="{AA113725-07DC-0845-9FB3-1BF461C0536F}" destId="{22CDDD45-F58A-0B4A-BBD9-F3645E706E80}" srcOrd="0" destOrd="0" presId="urn:microsoft.com/office/officeart/2005/8/layout/radial4"/>
    <dgm:cxn modelId="{0143E468-2333-434C-A9C0-C5867BB35E13}" type="presParOf" srcId="{AA113725-07DC-0845-9FB3-1BF461C0536F}" destId="{8E571F31-C92A-3748-8BC3-481A8783486A}" srcOrd="1" destOrd="0" presId="urn:microsoft.com/office/officeart/2005/8/layout/radial4"/>
    <dgm:cxn modelId="{1827396B-457E-B94C-86AA-65E360EE8439}" type="presParOf" srcId="{AA113725-07DC-0845-9FB3-1BF461C0536F}" destId="{244A7E39-72CC-0F49-855A-1B5BDECB108E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BA074B4-0CC7-5145-979F-599F3711D39F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879F0D-6410-6348-BF8B-0EF557EE5178}">
      <dgm:prSet phldrT="[Text]"/>
      <dgm:spPr/>
      <dgm:t>
        <a:bodyPr/>
        <a:lstStyle/>
        <a:p>
          <a:r>
            <a:rPr lang="en-US" dirty="0"/>
            <a:t>Avoid Cologne</a:t>
          </a:r>
        </a:p>
      </dgm:t>
    </dgm:pt>
    <dgm:pt modelId="{C960BB5D-FF47-A24B-938A-15394A95AD14}" type="parTrans" cxnId="{21B99EFE-C5F2-A744-8A77-9376576C4458}">
      <dgm:prSet/>
      <dgm:spPr/>
      <dgm:t>
        <a:bodyPr/>
        <a:lstStyle/>
        <a:p>
          <a:endParaRPr lang="en-US"/>
        </a:p>
      </dgm:t>
    </dgm:pt>
    <dgm:pt modelId="{2482F166-3994-3546-8B09-4341BF57AD6F}" type="sibTrans" cxnId="{21B99EFE-C5F2-A744-8A77-9376576C4458}">
      <dgm:prSet/>
      <dgm:spPr/>
      <dgm:t>
        <a:bodyPr/>
        <a:lstStyle/>
        <a:p>
          <a:endParaRPr lang="en-US"/>
        </a:p>
      </dgm:t>
    </dgm:pt>
    <dgm:pt modelId="{74C89FF9-52F0-2840-B676-E2AAC91BA0B0}">
      <dgm:prSet phldrT="[Text]"/>
      <dgm:spPr/>
      <dgm:t>
        <a:bodyPr/>
        <a:lstStyle/>
        <a:p>
          <a:r>
            <a:rPr lang="en-US" dirty="0"/>
            <a:t>Limit Jewelry</a:t>
          </a:r>
        </a:p>
      </dgm:t>
    </dgm:pt>
    <dgm:pt modelId="{E7AC375E-343E-214C-BFB0-DC7634B6BEF8}" type="parTrans" cxnId="{5D5EE44F-90D7-C443-A84D-62A481849D2D}">
      <dgm:prSet/>
      <dgm:spPr/>
      <dgm:t>
        <a:bodyPr/>
        <a:lstStyle/>
        <a:p>
          <a:endParaRPr lang="en-US"/>
        </a:p>
      </dgm:t>
    </dgm:pt>
    <dgm:pt modelId="{18844EC8-B329-1C4D-AAC3-C576FDF6BBC0}" type="sibTrans" cxnId="{5D5EE44F-90D7-C443-A84D-62A481849D2D}">
      <dgm:prSet/>
      <dgm:spPr/>
      <dgm:t>
        <a:bodyPr/>
        <a:lstStyle/>
        <a:p>
          <a:endParaRPr lang="en-US"/>
        </a:p>
      </dgm:t>
    </dgm:pt>
    <dgm:pt modelId="{D5CA6F15-B20B-9E4E-9D92-C4EA4F37D2C0}">
      <dgm:prSet phldrT="[Text]"/>
      <dgm:spPr/>
      <dgm:t>
        <a:bodyPr/>
        <a:lstStyle/>
        <a:p>
          <a:r>
            <a:rPr lang="en-US" dirty="0"/>
            <a:t>Well Groomed</a:t>
          </a:r>
        </a:p>
      </dgm:t>
    </dgm:pt>
    <dgm:pt modelId="{9235B800-9869-BA49-9B54-1E87EFF3E82F}" type="parTrans" cxnId="{B71317D6-05C2-0D4E-8352-BE326D86AE5B}">
      <dgm:prSet/>
      <dgm:spPr/>
      <dgm:t>
        <a:bodyPr/>
        <a:lstStyle/>
        <a:p>
          <a:endParaRPr lang="en-US"/>
        </a:p>
      </dgm:t>
    </dgm:pt>
    <dgm:pt modelId="{A69DC66F-E046-564A-A07F-9553074E7796}" type="sibTrans" cxnId="{B71317D6-05C2-0D4E-8352-BE326D86AE5B}">
      <dgm:prSet/>
      <dgm:spPr/>
      <dgm:t>
        <a:bodyPr/>
        <a:lstStyle/>
        <a:p>
          <a:endParaRPr lang="en-US"/>
        </a:p>
      </dgm:t>
    </dgm:pt>
    <dgm:pt modelId="{8768EA29-1941-2749-BB3E-9791FC0D674E}" type="pres">
      <dgm:prSet presAssocID="{ABA074B4-0CC7-5145-979F-599F3711D39F}" presName="diagram" presStyleCnt="0">
        <dgm:presLayoutVars>
          <dgm:dir/>
          <dgm:resizeHandles val="exact"/>
        </dgm:presLayoutVars>
      </dgm:prSet>
      <dgm:spPr/>
    </dgm:pt>
    <dgm:pt modelId="{18611B08-BA7C-8448-991B-C2FCB1DB571B}" type="pres">
      <dgm:prSet presAssocID="{3D879F0D-6410-6348-BF8B-0EF557EE5178}" presName="node" presStyleLbl="node1" presStyleIdx="0" presStyleCnt="3">
        <dgm:presLayoutVars>
          <dgm:bulletEnabled val="1"/>
        </dgm:presLayoutVars>
      </dgm:prSet>
      <dgm:spPr/>
    </dgm:pt>
    <dgm:pt modelId="{B720AA0E-9389-CF41-85EC-5B6BDDBCBA35}" type="pres">
      <dgm:prSet presAssocID="{2482F166-3994-3546-8B09-4341BF57AD6F}" presName="sibTrans" presStyleCnt="0"/>
      <dgm:spPr/>
    </dgm:pt>
    <dgm:pt modelId="{D608D34A-B6C5-1D47-8686-9761A4186D97}" type="pres">
      <dgm:prSet presAssocID="{74C89FF9-52F0-2840-B676-E2AAC91BA0B0}" presName="node" presStyleLbl="node1" presStyleIdx="1" presStyleCnt="3">
        <dgm:presLayoutVars>
          <dgm:bulletEnabled val="1"/>
        </dgm:presLayoutVars>
      </dgm:prSet>
      <dgm:spPr/>
    </dgm:pt>
    <dgm:pt modelId="{4D8D26BE-6878-CF45-88E0-B5D36F5DB9E3}" type="pres">
      <dgm:prSet presAssocID="{18844EC8-B329-1C4D-AAC3-C576FDF6BBC0}" presName="sibTrans" presStyleCnt="0"/>
      <dgm:spPr/>
    </dgm:pt>
    <dgm:pt modelId="{BA81B009-F84D-8248-B9F9-631DF9D34DFE}" type="pres">
      <dgm:prSet presAssocID="{D5CA6F15-B20B-9E4E-9D92-C4EA4F37D2C0}" presName="node" presStyleLbl="node1" presStyleIdx="2" presStyleCnt="3">
        <dgm:presLayoutVars>
          <dgm:bulletEnabled val="1"/>
        </dgm:presLayoutVars>
      </dgm:prSet>
      <dgm:spPr/>
    </dgm:pt>
  </dgm:ptLst>
  <dgm:cxnLst>
    <dgm:cxn modelId="{98EA124D-1AB7-BA47-AD69-0748E16795D4}" type="presOf" srcId="{ABA074B4-0CC7-5145-979F-599F3711D39F}" destId="{8768EA29-1941-2749-BB3E-9791FC0D674E}" srcOrd="0" destOrd="0" presId="urn:microsoft.com/office/officeart/2005/8/layout/default"/>
    <dgm:cxn modelId="{5D5EE44F-90D7-C443-A84D-62A481849D2D}" srcId="{ABA074B4-0CC7-5145-979F-599F3711D39F}" destId="{74C89FF9-52F0-2840-B676-E2AAC91BA0B0}" srcOrd="1" destOrd="0" parTransId="{E7AC375E-343E-214C-BFB0-DC7634B6BEF8}" sibTransId="{18844EC8-B329-1C4D-AAC3-C576FDF6BBC0}"/>
    <dgm:cxn modelId="{1BFD1259-330C-9948-AAD8-00D7563586A5}" type="presOf" srcId="{74C89FF9-52F0-2840-B676-E2AAC91BA0B0}" destId="{D608D34A-B6C5-1D47-8686-9761A4186D97}" srcOrd="0" destOrd="0" presId="urn:microsoft.com/office/officeart/2005/8/layout/default"/>
    <dgm:cxn modelId="{61BE02A2-FACC-5F43-B77D-0FB28D499EB7}" type="presOf" srcId="{D5CA6F15-B20B-9E4E-9D92-C4EA4F37D2C0}" destId="{BA81B009-F84D-8248-B9F9-631DF9D34DFE}" srcOrd="0" destOrd="0" presId="urn:microsoft.com/office/officeart/2005/8/layout/default"/>
    <dgm:cxn modelId="{B71317D6-05C2-0D4E-8352-BE326D86AE5B}" srcId="{ABA074B4-0CC7-5145-979F-599F3711D39F}" destId="{D5CA6F15-B20B-9E4E-9D92-C4EA4F37D2C0}" srcOrd="2" destOrd="0" parTransId="{9235B800-9869-BA49-9B54-1E87EFF3E82F}" sibTransId="{A69DC66F-E046-564A-A07F-9553074E7796}"/>
    <dgm:cxn modelId="{7D7366FE-56F1-6043-901B-1D8E04984AF0}" type="presOf" srcId="{3D879F0D-6410-6348-BF8B-0EF557EE5178}" destId="{18611B08-BA7C-8448-991B-C2FCB1DB571B}" srcOrd="0" destOrd="0" presId="urn:microsoft.com/office/officeart/2005/8/layout/default"/>
    <dgm:cxn modelId="{21B99EFE-C5F2-A744-8A77-9376576C4458}" srcId="{ABA074B4-0CC7-5145-979F-599F3711D39F}" destId="{3D879F0D-6410-6348-BF8B-0EF557EE5178}" srcOrd="0" destOrd="0" parTransId="{C960BB5D-FF47-A24B-938A-15394A95AD14}" sibTransId="{2482F166-3994-3546-8B09-4341BF57AD6F}"/>
    <dgm:cxn modelId="{1826EC28-F18A-D645-8050-1864C2D57A85}" type="presParOf" srcId="{8768EA29-1941-2749-BB3E-9791FC0D674E}" destId="{18611B08-BA7C-8448-991B-C2FCB1DB571B}" srcOrd="0" destOrd="0" presId="urn:microsoft.com/office/officeart/2005/8/layout/default"/>
    <dgm:cxn modelId="{7D847B8A-FE93-0444-97E4-69CC3E892C69}" type="presParOf" srcId="{8768EA29-1941-2749-BB3E-9791FC0D674E}" destId="{B720AA0E-9389-CF41-85EC-5B6BDDBCBA35}" srcOrd="1" destOrd="0" presId="urn:microsoft.com/office/officeart/2005/8/layout/default"/>
    <dgm:cxn modelId="{68A5D3AC-C395-B84E-A41C-4422586B6CA2}" type="presParOf" srcId="{8768EA29-1941-2749-BB3E-9791FC0D674E}" destId="{D608D34A-B6C5-1D47-8686-9761A4186D97}" srcOrd="2" destOrd="0" presId="urn:microsoft.com/office/officeart/2005/8/layout/default"/>
    <dgm:cxn modelId="{8626D0A6-E129-714F-9D73-B22F19F61870}" type="presParOf" srcId="{8768EA29-1941-2749-BB3E-9791FC0D674E}" destId="{4D8D26BE-6878-CF45-88E0-B5D36F5DB9E3}" srcOrd="3" destOrd="0" presId="urn:microsoft.com/office/officeart/2005/8/layout/default"/>
    <dgm:cxn modelId="{664755F0-15E5-C045-BC66-D0DED2D56183}" type="presParOf" srcId="{8768EA29-1941-2749-BB3E-9791FC0D674E}" destId="{BA81B009-F84D-8248-B9F9-631DF9D34DF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1DB71D8-917E-4EE5-8010-C95B4FA7892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3DABE8-4A3B-4D94-A96A-3097BB48849E}">
      <dgm:prSet phldrT="[Text]"/>
      <dgm:spPr/>
      <dgm:t>
        <a:bodyPr/>
        <a:lstStyle/>
        <a:p>
          <a:r>
            <a:rPr lang="en-US" dirty="0"/>
            <a:t>BEFORE</a:t>
          </a:r>
        </a:p>
      </dgm:t>
    </dgm:pt>
    <dgm:pt modelId="{6680A71A-10A1-4DE6-9B6A-98DE02399387}" type="parTrans" cxnId="{E851AFEA-0DCC-4754-8C2F-288D6FA4D7BB}">
      <dgm:prSet/>
      <dgm:spPr/>
      <dgm:t>
        <a:bodyPr/>
        <a:lstStyle/>
        <a:p>
          <a:endParaRPr lang="en-US"/>
        </a:p>
      </dgm:t>
    </dgm:pt>
    <dgm:pt modelId="{612E9975-84DE-4842-A93A-1C1B1D36A84A}" type="sibTrans" cxnId="{E851AFEA-0DCC-4754-8C2F-288D6FA4D7BB}">
      <dgm:prSet/>
      <dgm:spPr/>
      <dgm:t>
        <a:bodyPr/>
        <a:lstStyle/>
        <a:p>
          <a:endParaRPr lang="en-US"/>
        </a:p>
      </dgm:t>
    </dgm:pt>
    <dgm:pt modelId="{DBDF2B9C-4E14-4A31-B76D-E9B56892A9B6}">
      <dgm:prSet phldrT="[Text]"/>
      <dgm:spPr/>
      <dgm:t>
        <a:bodyPr/>
        <a:lstStyle/>
        <a:p>
          <a:r>
            <a:rPr lang="en-US" dirty="0"/>
            <a:t>DURING</a:t>
          </a:r>
        </a:p>
      </dgm:t>
    </dgm:pt>
    <dgm:pt modelId="{6B87B6AA-B560-44F8-8261-E0D381C7FD97}" type="parTrans" cxnId="{243D3FC9-FD74-4628-AE60-4F6EB2B2F4A2}">
      <dgm:prSet/>
      <dgm:spPr/>
      <dgm:t>
        <a:bodyPr/>
        <a:lstStyle/>
        <a:p>
          <a:endParaRPr lang="en-US"/>
        </a:p>
      </dgm:t>
    </dgm:pt>
    <dgm:pt modelId="{9EFA41C4-7AFD-4A8F-A1E1-20D63A3F3031}" type="sibTrans" cxnId="{243D3FC9-FD74-4628-AE60-4F6EB2B2F4A2}">
      <dgm:prSet/>
      <dgm:spPr/>
      <dgm:t>
        <a:bodyPr/>
        <a:lstStyle/>
        <a:p>
          <a:endParaRPr lang="en-US"/>
        </a:p>
      </dgm:t>
    </dgm:pt>
    <dgm:pt modelId="{177E04E1-72F4-427C-8874-2AB7F8A0FE96}">
      <dgm:prSet phldrT="[Text]"/>
      <dgm:spPr/>
      <dgm:t>
        <a:bodyPr/>
        <a:lstStyle/>
        <a:p>
          <a:r>
            <a:rPr lang="en-US" dirty="0"/>
            <a:t>AFTER</a:t>
          </a:r>
        </a:p>
      </dgm:t>
    </dgm:pt>
    <dgm:pt modelId="{85F40549-1138-414C-B6FD-12FA02CDF1E6}" type="parTrans" cxnId="{E7096A6C-FE4A-4AE1-8316-499D18B215DA}">
      <dgm:prSet/>
      <dgm:spPr/>
      <dgm:t>
        <a:bodyPr/>
        <a:lstStyle/>
        <a:p>
          <a:endParaRPr lang="en-US"/>
        </a:p>
      </dgm:t>
    </dgm:pt>
    <dgm:pt modelId="{92A9406C-292E-4B5E-81FD-D1BE1D24A734}" type="sibTrans" cxnId="{E7096A6C-FE4A-4AE1-8316-499D18B215DA}">
      <dgm:prSet/>
      <dgm:spPr/>
      <dgm:t>
        <a:bodyPr/>
        <a:lstStyle/>
        <a:p>
          <a:endParaRPr lang="en-US"/>
        </a:p>
      </dgm:t>
    </dgm:pt>
    <dgm:pt modelId="{ED15F320-C8F2-4496-8B5F-DE366F0E64DF}">
      <dgm:prSet phldrT="[Text]"/>
      <dgm:spPr/>
      <dgm:t>
        <a:bodyPr/>
        <a:lstStyle/>
        <a:p>
          <a:r>
            <a:rPr lang="en-US" b="1" dirty="0"/>
            <a:t>Be Prepared</a:t>
          </a:r>
        </a:p>
      </dgm:t>
    </dgm:pt>
    <dgm:pt modelId="{B290339A-EB5D-4AC8-907D-7076F74445BC}" type="parTrans" cxnId="{87BD67ED-8582-4896-A1D6-8BC70EF7B8DA}">
      <dgm:prSet/>
      <dgm:spPr/>
      <dgm:t>
        <a:bodyPr/>
        <a:lstStyle/>
        <a:p>
          <a:endParaRPr lang="en-US"/>
        </a:p>
      </dgm:t>
    </dgm:pt>
    <dgm:pt modelId="{37AA55E1-C4CF-46EE-85A5-87BC2637D267}" type="sibTrans" cxnId="{87BD67ED-8582-4896-A1D6-8BC70EF7B8DA}">
      <dgm:prSet/>
      <dgm:spPr/>
      <dgm:t>
        <a:bodyPr/>
        <a:lstStyle/>
        <a:p>
          <a:endParaRPr lang="en-US"/>
        </a:p>
      </dgm:t>
    </dgm:pt>
    <dgm:pt modelId="{F6549BE1-F563-49A1-B2E6-602F64F2C739}">
      <dgm:prSet/>
      <dgm:spPr/>
      <dgm:t>
        <a:bodyPr/>
        <a:lstStyle/>
        <a:p>
          <a:r>
            <a:rPr lang="en-US" b="1" dirty="0"/>
            <a:t>Be Professional</a:t>
          </a:r>
        </a:p>
      </dgm:t>
    </dgm:pt>
    <dgm:pt modelId="{530E006E-256E-4EFA-BDEE-3A02A29F16C8}" type="parTrans" cxnId="{1219B1F5-DEE4-4741-A9F8-A2B82827D7AB}">
      <dgm:prSet/>
      <dgm:spPr/>
      <dgm:t>
        <a:bodyPr/>
        <a:lstStyle/>
        <a:p>
          <a:endParaRPr lang="en-US"/>
        </a:p>
      </dgm:t>
    </dgm:pt>
    <dgm:pt modelId="{E9C563E3-490E-4D20-BF80-69D4FEAAE344}" type="sibTrans" cxnId="{1219B1F5-DEE4-4741-A9F8-A2B82827D7AB}">
      <dgm:prSet/>
      <dgm:spPr/>
      <dgm:t>
        <a:bodyPr/>
        <a:lstStyle/>
        <a:p>
          <a:endParaRPr lang="en-US"/>
        </a:p>
      </dgm:t>
    </dgm:pt>
    <dgm:pt modelId="{F3E79504-D447-4235-9DDC-D263CAD6433F}">
      <dgm:prSet phldrT="[Text]"/>
      <dgm:spPr/>
      <dgm:t>
        <a:bodyPr/>
        <a:lstStyle/>
        <a:p>
          <a:r>
            <a:rPr lang="en-US" b="1" dirty="0"/>
            <a:t>Be Thankful</a:t>
          </a:r>
        </a:p>
      </dgm:t>
    </dgm:pt>
    <dgm:pt modelId="{09CFF4CD-63DE-4309-BD59-C54B553D6026}" type="parTrans" cxnId="{D6E0F525-EBF3-4CDF-84A3-FA3CAAD62EB9}">
      <dgm:prSet/>
      <dgm:spPr/>
      <dgm:t>
        <a:bodyPr/>
        <a:lstStyle/>
        <a:p>
          <a:endParaRPr lang="en-US"/>
        </a:p>
      </dgm:t>
    </dgm:pt>
    <dgm:pt modelId="{13E02208-D4F7-446D-8ADF-76F6154026F0}" type="sibTrans" cxnId="{D6E0F525-EBF3-4CDF-84A3-FA3CAAD62EB9}">
      <dgm:prSet/>
      <dgm:spPr/>
      <dgm:t>
        <a:bodyPr/>
        <a:lstStyle/>
        <a:p>
          <a:endParaRPr lang="en-US"/>
        </a:p>
      </dgm:t>
    </dgm:pt>
    <dgm:pt modelId="{426E8DB8-FB56-1D4C-B0DF-B12A08E18A11}" type="pres">
      <dgm:prSet presAssocID="{41DB71D8-917E-4EE5-8010-C95B4FA78921}" presName="vert0" presStyleCnt="0">
        <dgm:presLayoutVars>
          <dgm:dir/>
          <dgm:animOne val="branch"/>
          <dgm:animLvl val="lvl"/>
        </dgm:presLayoutVars>
      </dgm:prSet>
      <dgm:spPr/>
    </dgm:pt>
    <dgm:pt modelId="{BD0109FB-D1FF-3242-A7D6-35DADC4B91CF}" type="pres">
      <dgm:prSet presAssocID="{4F3DABE8-4A3B-4D94-A96A-3097BB48849E}" presName="thickLine" presStyleLbl="alignNode1" presStyleIdx="0" presStyleCnt="3" custLinFactNeighborX="5250" custLinFactNeighborY="-147"/>
      <dgm:spPr/>
    </dgm:pt>
    <dgm:pt modelId="{B9149FFB-0E7D-B242-A2FB-C7547B929305}" type="pres">
      <dgm:prSet presAssocID="{4F3DABE8-4A3B-4D94-A96A-3097BB48849E}" presName="horz1" presStyleCnt="0"/>
      <dgm:spPr/>
    </dgm:pt>
    <dgm:pt modelId="{D96B46E5-6E04-B347-B18E-430D122ACC94}" type="pres">
      <dgm:prSet presAssocID="{4F3DABE8-4A3B-4D94-A96A-3097BB48849E}" presName="tx1" presStyleLbl="revTx" presStyleIdx="0" presStyleCnt="6"/>
      <dgm:spPr/>
    </dgm:pt>
    <dgm:pt modelId="{BCA7F967-B180-1744-AD1D-B44F25412DFC}" type="pres">
      <dgm:prSet presAssocID="{4F3DABE8-4A3B-4D94-A96A-3097BB48849E}" presName="vert1" presStyleCnt="0"/>
      <dgm:spPr/>
    </dgm:pt>
    <dgm:pt modelId="{41AE3EF8-BA69-CB44-9248-0BDA1D8F6318}" type="pres">
      <dgm:prSet presAssocID="{ED15F320-C8F2-4496-8B5F-DE366F0E64DF}" presName="vertSpace2a" presStyleCnt="0"/>
      <dgm:spPr/>
    </dgm:pt>
    <dgm:pt modelId="{53B2CB44-3154-DC40-A738-718550491AC5}" type="pres">
      <dgm:prSet presAssocID="{ED15F320-C8F2-4496-8B5F-DE366F0E64DF}" presName="horz2" presStyleCnt="0"/>
      <dgm:spPr/>
    </dgm:pt>
    <dgm:pt modelId="{916A9D3E-060D-654E-AF05-F1B6761E1E10}" type="pres">
      <dgm:prSet presAssocID="{ED15F320-C8F2-4496-8B5F-DE366F0E64DF}" presName="horzSpace2" presStyleCnt="0"/>
      <dgm:spPr/>
    </dgm:pt>
    <dgm:pt modelId="{91ED39F5-8DD8-5846-8D4B-68918883976C}" type="pres">
      <dgm:prSet presAssocID="{ED15F320-C8F2-4496-8B5F-DE366F0E64DF}" presName="tx2" presStyleLbl="revTx" presStyleIdx="1" presStyleCnt="6"/>
      <dgm:spPr/>
    </dgm:pt>
    <dgm:pt modelId="{00C51966-2183-8143-91F7-E241E857752A}" type="pres">
      <dgm:prSet presAssocID="{ED15F320-C8F2-4496-8B5F-DE366F0E64DF}" presName="vert2" presStyleCnt="0"/>
      <dgm:spPr/>
    </dgm:pt>
    <dgm:pt modelId="{48DEB2CC-D578-114E-869C-9E7B7E4C969D}" type="pres">
      <dgm:prSet presAssocID="{ED15F320-C8F2-4496-8B5F-DE366F0E64DF}" presName="thinLine2b" presStyleLbl="callout" presStyleIdx="0" presStyleCnt="3"/>
      <dgm:spPr/>
    </dgm:pt>
    <dgm:pt modelId="{53BD59F5-AFC1-8B4F-951D-37EDE0637C30}" type="pres">
      <dgm:prSet presAssocID="{ED15F320-C8F2-4496-8B5F-DE366F0E64DF}" presName="vertSpace2b" presStyleCnt="0"/>
      <dgm:spPr/>
    </dgm:pt>
    <dgm:pt modelId="{D700EC96-1724-A147-A951-F2AC83A9B454}" type="pres">
      <dgm:prSet presAssocID="{DBDF2B9C-4E14-4A31-B76D-E9B56892A9B6}" presName="thickLine" presStyleLbl="alignNode1" presStyleIdx="1" presStyleCnt="3"/>
      <dgm:spPr/>
    </dgm:pt>
    <dgm:pt modelId="{F26098E3-B3DF-A34F-8214-83333298CD81}" type="pres">
      <dgm:prSet presAssocID="{DBDF2B9C-4E14-4A31-B76D-E9B56892A9B6}" presName="horz1" presStyleCnt="0"/>
      <dgm:spPr/>
    </dgm:pt>
    <dgm:pt modelId="{4300E0E9-6EA4-B142-9DBB-F8DDF97744EC}" type="pres">
      <dgm:prSet presAssocID="{DBDF2B9C-4E14-4A31-B76D-E9B56892A9B6}" presName="tx1" presStyleLbl="revTx" presStyleIdx="2" presStyleCnt="6"/>
      <dgm:spPr/>
    </dgm:pt>
    <dgm:pt modelId="{6D1333FA-6EA0-5946-B039-5E7D6D64F69E}" type="pres">
      <dgm:prSet presAssocID="{DBDF2B9C-4E14-4A31-B76D-E9B56892A9B6}" presName="vert1" presStyleCnt="0"/>
      <dgm:spPr/>
    </dgm:pt>
    <dgm:pt modelId="{D3F4EC57-6407-4647-8C1B-C0C7935F75B7}" type="pres">
      <dgm:prSet presAssocID="{F6549BE1-F563-49A1-B2E6-602F64F2C739}" presName="vertSpace2a" presStyleCnt="0"/>
      <dgm:spPr/>
    </dgm:pt>
    <dgm:pt modelId="{C36C8BFB-5617-054F-94D8-4AA0935FAA20}" type="pres">
      <dgm:prSet presAssocID="{F6549BE1-F563-49A1-B2E6-602F64F2C739}" presName="horz2" presStyleCnt="0"/>
      <dgm:spPr/>
    </dgm:pt>
    <dgm:pt modelId="{C123053A-C3F3-684B-9EFE-A64AF8D08A6C}" type="pres">
      <dgm:prSet presAssocID="{F6549BE1-F563-49A1-B2E6-602F64F2C739}" presName="horzSpace2" presStyleCnt="0"/>
      <dgm:spPr/>
    </dgm:pt>
    <dgm:pt modelId="{98870B42-44F8-3641-BCD4-AA37E5CD86F6}" type="pres">
      <dgm:prSet presAssocID="{F6549BE1-F563-49A1-B2E6-602F64F2C739}" presName="tx2" presStyleLbl="revTx" presStyleIdx="3" presStyleCnt="6"/>
      <dgm:spPr/>
    </dgm:pt>
    <dgm:pt modelId="{6830CFE7-C687-8648-A876-987F5040D112}" type="pres">
      <dgm:prSet presAssocID="{F6549BE1-F563-49A1-B2E6-602F64F2C739}" presName="vert2" presStyleCnt="0"/>
      <dgm:spPr/>
    </dgm:pt>
    <dgm:pt modelId="{5527F577-725D-CE42-B72C-E9E236815C79}" type="pres">
      <dgm:prSet presAssocID="{F6549BE1-F563-49A1-B2E6-602F64F2C739}" presName="thinLine2b" presStyleLbl="callout" presStyleIdx="1" presStyleCnt="3"/>
      <dgm:spPr/>
    </dgm:pt>
    <dgm:pt modelId="{14C06701-C836-0B4B-AA15-CF21F72A2D93}" type="pres">
      <dgm:prSet presAssocID="{F6549BE1-F563-49A1-B2E6-602F64F2C739}" presName="vertSpace2b" presStyleCnt="0"/>
      <dgm:spPr/>
    </dgm:pt>
    <dgm:pt modelId="{0BF29E9D-271A-2549-AA3C-F1999B37780D}" type="pres">
      <dgm:prSet presAssocID="{177E04E1-72F4-427C-8874-2AB7F8A0FE96}" presName="thickLine" presStyleLbl="alignNode1" presStyleIdx="2" presStyleCnt="3"/>
      <dgm:spPr/>
    </dgm:pt>
    <dgm:pt modelId="{E2C50EA6-526B-E641-95FC-88B96F92ADAE}" type="pres">
      <dgm:prSet presAssocID="{177E04E1-72F4-427C-8874-2AB7F8A0FE96}" presName="horz1" presStyleCnt="0"/>
      <dgm:spPr/>
    </dgm:pt>
    <dgm:pt modelId="{64A27E3E-0A38-F447-B745-91647CF0B980}" type="pres">
      <dgm:prSet presAssocID="{177E04E1-72F4-427C-8874-2AB7F8A0FE96}" presName="tx1" presStyleLbl="revTx" presStyleIdx="4" presStyleCnt="6"/>
      <dgm:spPr/>
    </dgm:pt>
    <dgm:pt modelId="{B63133F7-2876-7242-A76F-3374D269A53B}" type="pres">
      <dgm:prSet presAssocID="{177E04E1-72F4-427C-8874-2AB7F8A0FE96}" presName="vert1" presStyleCnt="0"/>
      <dgm:spPr/>
    </dgm:pt>
    <dgm:pt modelId="{6D5BE744-C571-074C-8DC3-BD072D52FA47}" type="pres">
      <dgm:prSet presAssocID="{F3E79504-D447-4235-9DDC-D263CAD6433F}" presName="vertSpace2a" presStyleCnt="0"/>
      <dgm:spPr/>
    </dgm:pt>
    <dgm:pt modelId="{9A75EB89-FD82-8541-94E1-74F5DA13497E}" type="pres">
      <dgm:prSet presAssocID="{F3E79504-D447-4235-9DDC-D263CAD6433F}" presName="horz2" presStyleCnt="0"/>
      <dgm:spPr/>
    </dgm:pt>
    <dgm:pt modelId="{9A617463-D58D-A34D-9B63-C219AA5369AE}" type="pres">
      <dgm:prSet presAssocID="{F3E79504-D447-4235-9DDC-D263CAD6433F}" presName="horzSpace2" presStyleCnt="0"/>
      <dgm:spPr/>
    </dgm:pt>
    <dgm:pt modelId="{E6F6C0EE-2EA5-E14B-ABED-DD2F73987674}" type="pres">
      <dgm:prSet presAssocID="{F3E79504-D447-4235-9DDC-D263CAD6433F}" presName="tx2" presStyleLbl="revTx" presStyleIdx="5" presStyleCnt="6"/>
      <dgm:spPr/>
    </dgm:pt>
    <dgm:pt modelId="{87EB122D-20AB-5B46-9B8C-BC0C45F13DBB}" type="pres">
      <dgm:prSet presAssocID="{F3E79504-D447-4235-9DDC-D263CAD6433F}" presName="vert2" presStyleCnt="0"/>
      <dgm:spPr/>
    </dgm:pt>
    <dgm:pt modelId="{6C1DFA29-ED60-EF49-9F9D-744E6BDB26DF}" type="pres">
      <dgm:prSet presAssocID="{F3E79504-D447-4235-9DDC-D263CAD6433F}" presName="thinLine2b" presStyleLbl="callout" presStyleIdx="2" presStyleCnt="3"/>
      <dgm:spPr/>
    </dgm:pt>
    <dgm:pt modelId="{B921DABE-8D3A-AC41-9F51-C451E4EAB9D3}" type="pres">
      <dgm:prSet presAssocID="{F3E79504-D447-4235-9DDC-D263CAD6433F}" presName="vertSpace2b" presStyleCnt="0"/>
      <dgm:spPr/>
    </dgm:pt>
  </dgm:ptLst>
  <dgm:cxnLst>
    <dgm:cxn modelId="{24974D09-E7DD-3C45-BE57-C8B4ACED0869}" type="presOf" srcId="{F6549BE1-F563-49A1-B2E6-602F64F2C739}" destId="{98870B42-44F8-3641-BCD4-AA37E5CD86F6}" srcOrd="0" destOrd="0" presId="urn:microsoft.com/office/officeart/2008/layout/LinedList"/>
    <dgm:cxn modelId="{D6E0F525-EBF3-4CDF-84A3-FA3CAAD62EB9}" srcId="{177E04E1-72F4-427C-8874-2AB7F8A0FE96}" destId="{F3E79504-D447-4235-9DDC-D263CAD6433F}" srcOrd="0" destOrd="0" parTransId="{09CFF4CD-63DE-4309-BD59-C54B553D6026}" sibTransId="{13E02208-D4F7-446D-8ADF-76F6154026F0}"/>
    <dgm:cxn modelId="{E7096A6C-FE4A-4AE1-8316-499D18B215DA}" srcId="{41DB71D8-917E-4EE5-8010-C95B4FA78921}" destId="{177E04E1-72F4-427C-8874-2AB7F8A0FE96}" srcOrd="2" destOrd="0" parTransId="{85F40549-1138-414C-B6FD-12FA02CDF1E6}" sibTransId="{92A9406C-292E-4B5E-81FD-D1BE1D24A734}"/>
    <dgm:cxn modelId="{123B7C6C-FAD8-954A-8383-692A24308D6D}" type="presOf" srcId="{DBDF2B9C-4E14-4A31-B76D-E9B56892A9B6}" destId="{4300E0E9-6EA4-B142-9DBB-F8DDF97744EC}" srcOrd="0" destOrd="0" presId="urn:microsoft.com/office/officeart/2008/layout/LinedList"/>
    <dgm:cxn modelId="{2C932B9C-E41F-3845-B83A-1CF29B2AFDB9}" type="presOf" srcId="{4F3DABE8-4A3B-4D94-A96A-3097BB48849E}" destId="{D96B46E5-6E04-B347-B18E-430D122ACC94}" srcOrd="0" destOrd="0" presId="urn:microsoft.com/office/officeart/2008/layout/LinedList"/>
    <dgm:cxn modelId="{0A1701A5-C2B6-4145-AE5B-182DCF13FFAD}" type="presOf" srcId="{41DB71D8-917E-4EE5-8010-C95B4FA78921}" destId="{426E8DB8-FB56-1D4C-B0DF-B12A08E18A11}" srcOrd="0" destOrd="0" presId="urn:microsoft.com/office/officeart/2008/layout/LinedList"/>
    <dgm:cxn modelId="{C43DF1AE-40D8-B348-871B-A86659DE836B}" type="presOf" srcId="{177E04E1-72F4-427C-8874-2AB7F8A0FE96}" destId="{64A27E3E-0A38-F447-B745-91647CF0B980}" srcOrd="0" destOrd="0" presId="urn:microsoft.com/office/officeart/2008/layout/LinedList"/>
    <dgm:cxn modelId="{392BBDB3-6E75-AF4B-9046-5B5D2F33A387}" type="presOf" srcId="{ED15F320-C8F2-4496-8B5F-DE366F0E64DF}" destId="{91ED39F5-8DD8-5846-8D4B-68918883976C}" srcOrd="0" destOrd="0" presId="urn:microsoft.com/office/officeart/2008/layout/LinedList"/>
    <dgm:cxn modelId="{243D3FC9-FD74-4628-AE60-4F6EB2B2F4A2}" srcId="{41DB71D8-917E-4EE5-8010-C95B4FA78921}" destId="{DBDF2B9C-4E14-4A31-B76D-E9B56892A9B6}" srcOrd="1" destOrd="0" parTransId="{6B87B6AA-B560-44F8-8261-E0D381C7FD97}" sibTransId="{9EFA41C4-7AFD-4A8F-A1E1-20D63A3F3031}"/>
    <dgm:cxn modelId="{30D15FDC-B029-F049-9A77-9341CCC0C8E1}" type="presOf" srcId="{F3E79504-D447-4235-9DDC-D263CAD6433F}" destId="{E6F6C0EE-2EA5-E14B-ABED-DD2F73987674}" srcOrd="0" destOrd="0" presId="urn:microsoft.com/office/officeart/2008/layout/LinedList"/>
    <dgm:cxn modelId="{E851AFEA-0DCC-4754-8C2F-288D6FA4D7BB}" srcId="{41DB71D8-917E-4EE5-8010-C95B4FA78921}" destId="{4F3DABE8-4A3B-4D94-A96A-3097BB48849E}" srcOrd="0" destOrd="0" parTransId="{6680A71A-10A1-4DE6-9B6A-98DE02399387}" sibTransId="{612E9975-84DE-4842-A93A-1C1B1D36A84A}"/>
    <dgm:cxn modelId="{87BD67ED-8582-4896-A1D6-8BC70EF7B8DA}" srcId="{4F3DABE8-4A3B-4D94-A96A-3097BB48849E}" destId="{ED15F320-C8F2-4496-8B5F-DE366F0E64DF}" srcOrd="0" destOrd="0" parTransId="{B290339A-EB5D-4AC8-907D-7076F74445BC}" sibTransId="{37AA55E1-C4CF-46EE-85A5-87BC2637D267}"/>
    <dgm:cxn modelId="{1219B1F5-DEE4-4741-A9F8-A2B82827D7AB}" srcId="{DBDF2B9C-4E14-4A31-B76D-E9B56892A9B6}" destId="{F6549BE1-F563-49A1-B2E6-602F64F2C739}" srcOrd="0" destOrd="0" parTransId="{530E006E-256E-4EFA-BDEE-3A02A29F16C8}" sibTransId="{E9C563E3-490E-4D20-BF80-69D4FEAAE344}"/>
    <dgm:cxn modelId="{D917670B-3C58-E34F-8D45-F4ABB7EC8564}" type="presParOf" srcId="{426E8DB8-FB56-1D4C-B0DF-B12A08E18A11}" destId="{BD0109FB-D1FF-3242-A7D6-35DADC4B91CF}" srcOrd="0" destOrd="0" presId="urn:microsoft.com/office/officeart/2008/layout/LinedList"/>
    <dgm:cxn modelId="{84F98E5E-E364-4E47-ADF4-4340F925173B}" type="presParOf" srcId="{426E8DB8-FB56-1D4C-B0DF-B12A08E18A11}" destId="{B9149FFB-0E7D-B242-A2FB-C7547B929305}" srcOrd="1" destOrd="0" presId="urn:microsoft.com/office/officeart/2008/layout/LinedList"/>
    <dgm:cxn modelId="{4FF3B220-F4DA-8149-AE9D-9659599A65A7}" type="presParOf" srcId="{B9149FFB-0E7D-B242-A2FB-C7547B929305}" destId="{D96B46E5-6E04-B347-B18E-430D122ACC94}" srcOrd="0" destOrd="0" presId="urn:microsoft.com/office/officeart/2008/layout/LinedList"/>
    <dgm:cxn modelId="{FA2993D0-F511-5147-A5C8-3981A8ACFFFE}" type="presParOf" srcId="{B9149FFB-0E7D-B242-A2FB-C7547B929305}" destId="{BCA7F967-B180-1744-AD1D-B44F25412DFC}" srcOrd="1" destOrd="0" presId="urn:microsoft.com/office/officeart/2008/layout/LinedList"/>
    <dgm:cxn modelId="{07AE6984-6E81-134B-B064-A30EC5FE3B5D}" type="presParOf" srcId="{BCA7F967-B180-1744-AD1D-B44F25412DFC}" destId="{41AE3EF8-BA69-CB44-9248-0BDA1D8F6318}" srcOrd="0" destOrd="0" presId="urn:microsoft.com/office/officeart/2008/layout/LinedList"/>
    <dgm:cxn modelId="{12D17F44-512F-B249-8B22-6BFF6DEBB51C}" type="presParOf" srcId="{BCA7F967-B180-1744-AD1D-B44F25412DFC}" destId="{53B2CB44-3154-DC40-A738-718550491AC5}" srcOrd="1" destOrd="0" presId="urn:microsoft.com/office/officeart/2008/layout/LinedList"/>
    <dgm:cxn modelId="{4E3B3329-AD25-E849-926B-0F61613EB7CA}" type="presParOf" srcId="{53B2CB44-3154-DC40-A738-718550491AC5}" destId="{916A9D3E-060D-654E-AF05-F1B6761E1E10}" srcOrd="0" destOrd="0" presId="urn:microsoft.com/office/officeart/2008/layout/LinedList"/>
    <dgm:cxn modelId="{1472D5EA-E8D8-B940-BFF1-A5E32AE7BA44}" type="presParOf" srcId="{53B2CB44-3154-DC40-A738-718550491AC5}" destId="{91ED39F5-8DD8-5846-8D4B-68918883976C}" srcOrd="1" destOrd="0" presId="urn:microsoft.com/office/officeart/2008/layout/LinedList"/>
    <dgm:cxn modelId="{9416564D-099D-5845-8EAF-6F37A12C45A3}" type="presParOf" srcId="{53B2CB44-3154-DC40-A738-718550491AC5}" destId="{00C51966-2183-8143-91F7-E241E857752A}" srcOrd="2" destOrd="0" presId="urn:microsoft.com/office/officeart/2008/layout/LinedList"/>
    <dgm:cxn modelId="{B940B1DC-ED1A-1E4D-BBE8-0DD06BDD0ECA}" type="presParOf" srcId="{BCA7F967-B180-1744-AD1D-B44F25412DFC}" destId="{48DEB2CC-D578-114E-869C-9E7B7E4C969D}" srcOrd="2" destOrd="0" presId="urn:microsoft.com/office/officeart/2008/layout/LinedList"/>
    <dgm:cxn modelId="{29CA4DF4-C6C8-6648-8856-273BF750C4B7}" type="presParOf" srcId="{BCA7F967-B180-1744-AD1D-B44F25412DFC}" destId="{53BD59F5-AFC1-8B4F-951D-37EDE0637C30}" srcOrd="3" destOrd="0" presId="urn:microsoft.com/office/officeart/2008/layout/LinedList"/>
    <dgm:cxn modelId="{174BAB69-11BF-D84A-AA8C-E5608F14C13D}" type="presParOf" srcId="{426E8DB8-FB56-1D4C-B0DF-B12A08E18A11}" destId="{D700EC96-1724-A147-A951-F2AC83A9B454}" srcOrd="2" destOrd="0" presId="urn:microsoft.com/office/officeart/2008/layout/LinedList"/>
    <dgm:cxn modelId="{FE444A95-56C3-FD4C-B7FC-A2EAB964DDF2}" type="presParOf" srcId="{426E8DB8-FB56-1D4C-B0DF-B12A08E18A11}" destId="{F26098E3-B3DF-A34F-8214-83333298CD81}" srcOrd="3" destOrd="0" presId="urn:microsoft.com/office/officeart/2008/layout/LinedList"/>
    <dgm:cxn modelId="{76265A63-FF4B-C747-ACE0-BB595815679B}" type="presParOf" srcId="{F26098E3-B3DF-A34F-8214-83333298CD81}" destId="{4300E0E9-6EA4-B142-9DBB-F8DDF97744EC}" srcOrd="0" destOrd="0" presId="urn:microsoft.com/office/officeart/2008/layout/LinedList"/>
    <dgm:cxn modelId="{89A3427B-7CC8-E444-86A9-606FD64349C8}" type="presParOf" srcId="{F26098E3-B3DF-A34F-8214-83333298CD81}" destId="{6D1333FA-6EA0-5946-B039-5E7D6D64F69E}" srcOrd="1" destOrd="0" presId="urn:microsoft.com/office/officeart/2008/layout/LinedList"/>
    <dgm:cxn modelId="{8547FC2A-7597-8549-84F3-2F17A51BA14D}" type="presParOf" srcId="{6D1333FA-6EA0-5946-B039-5E7D6D64F69E}" destId="{D3F4EC57-6407-4647-8C1B-C0C7935F75B7}" srcOrd="0" destOrd="0" presId="urn:microsoft.com/office/officeart/2008/layout/LinedList"/>
    <dgm:cxn modelId="{AB65B3DF-ACE9-A046-AF19-26508D0074D2}" type="presParOf" srcId="{6D1333FA-6EA0-5946-B039-5E7D6D64F69E}" destId="{C36C8BFB-5617-054F-94D8-4AA0935FAA20}" srcOrd="1" destOrd="0" presId="urn:microsoft.com/office/officeart/2008/layout/LinedList"/>
    <dgm:cxn modelId="{D8751318-8ED4-864C-9C32-C1DECF24A6D5}" type="presParOf" srcId="{C36C8BFB-5617-054F-94D8-4AA0935FAA20}" destId="{C123053A-C3F3-684B-9EFE-A64AF8D08A6C}" srcOrd="0" destOrd="0" presId="urn:microsoft.com/office/officeart/2008/layout/LinedList"/>
    <dgm:cxn modelId="{EADAB842-7C69-3349-A3B0-B2D1F54D7B21}" type="presParOf" srcId="{C36C8BFB-5617-054F-94D8-4AA0935FAA20}" destId="{98870B42-44F8-3641-BCD4-AA37E5CD86F6}" srcOrd="1" destOrd="0" presId="urn:microsoft.com/office/officeart/2008/layout/LinedList"/>
    <dgm:cxn modelId="{8B9E9874-740D-8D49-987D-C234CAED07D7}" type="presParOf" srcId="{C36C8BFB-5617-054F-94D8-4AA0935FAA20}" destId="{6830CFE7-C687-8648-A876-987F5040D112}" srcOrd="2" destOrd="0" presId="urn:microsoft.com/office/officeart/2008/layout/LinedList"/>
    <dgm:cxn modelId="{5D21314B-4766-A547-BDFE-B714B68D96DC}" type="presParOf" srcId="{6D1333FA-6EA0-5946-B039-5E7D6D64F69E}" destId="{5527F577-725D-CE42-B72C-E9E236815C79}" srcOrd="2" destOrd="0" presId="urn:microsoft.com/office/officeart/2008/layout/LinedList"/>
    <dgm:cxn modelId="{91F4F00D-1814-0B4A-B74B-89395B73CD85}" type="presParOf" srcId="{6D1333FA-6EA0-5946-B039-5E7D6D64F69E}" destId="{14C06701-C836-0B4B-AA15-CF21F72A2D93}" srcOrd="3" destOrd="0" presId="urn:microsoft.com/office/officeart/2008/layout/LinedList"/>
    <dgm:cxn modelId="{7AC47C6E-CC4F-1A45-8B5D-365582EB5B6D}" type="presParOf" srcId="{426E8DB8-FB56-1D4C-B0DF-B12A08E18A11}" destId="{0BF29E9D-271A-2549-AA3C-F1999B37780D}" srcOrd="4" destOrd="0" presId="urn:microsoft.com/office/officeart/2008/layout/LinedList"/>
    <dgm:cxn modelId="{1523297A-6ABC-D644-85B7-A5ABEB096C9A}" type="presParOf" srcId="{426E8DB8-FB56-1D4C-B0DF-B12A08E18A11}" destId="{E2C50EA6-526B-E641-95FC-88B96F92ADAE}" srcOrd="5" destOrd="0" presId="urn:microsoft.com/office/officeart/2008/layout/LinedList"/>
    <dgm:cxn modelId="{923A5B8C-3A40-8046-97A4-1C6AE34AF911}" type="presParOf" srcId="{E2C50EA6-526B-E641-95FC-88B96F92ADAE}" destId="{64A27E3E-0A38-F447-B745-91647CF0B980}" srcOrd="0" destOrd="0" presId="urn:microsoft.com/office/officeart/2008/layout/LinedList"/>
    <dgm:cxn modelId="{4E3E5D1C-CF74-6543-92EB-5F3B90B11667}" type="presParOf" srcId="{E2C50EA6-526B-E641-95FC-88B96F92ADAE}" destId="{B63133F7-2876-7242-A76F-3374D269A53B}" srcOrd="1" destOrd="0" presId="urn:microsoft.com/office/officeart/2008/layout/LinedList"/>
    <dgm:cxn modelId="{84CFF835-6B3D-254C-A49D-EA561EADA882}" type="presParOf" srcId="{B63133F7-2876-7242-A76F-3374D269A53B}" destId="{6D5BE744-C571-074C-8DC3-BD072D52FA47}" srcOrd="0" destOrd="0" presId="urn:microsoft.com/office/officeart/2008/layout/LinedList"/>
    <dgm:cxn modelId="{98BC346D-D73D-4649-8B52-B8A10C19A3C6}" type="presParOf" srcId="{B63133F7-2876-7242-A76F-3374D269A53B}" destId="{9A75EB89-FD82-8541-94E1-74F5DA13497E}" srcOrd="1" destOrd="0" presId="urn:microsoft.com/office/officeart/2008/layout/LinedList"/>
    <dgm:cxn modelId="{97844C2F-661D-1A46-BEAE-7B61F062F6E8}" type="presParOf" srcId="{9A75EB89-FD82-8541-94E1-74F5DA13497E}" destId="{9A617463-D58D-A34D-9B63-C219AA5369AE}" srcOrd="0" destOrd="0" presId="urn:microsoft.com/office/officeart/2008/layout/LinedList"/>
    <dgm:cxn modelId="{08EA587F-93C3-5246-8529-AED963374E7D}" type="presParOf" srcId="{9A75EB89-FD82-8541-94E1-74F5DA13497E}" destId="{E6F6C0EE-2EA5-E14B-ABED-DD2F73987674}" srcOrd="1" destOrd="0" presId="urn:microsoft.com/office/officeart/2008/layout/LinedList"/>
    <dgm:cxn modelId="{7A425F89-1271-0B43-9995-2BCA5E1B51CC}" type="presParOf" srcId="{9A75EB89-FD82-8541-94E1-74F5DA13497E}" destId="{87EB122D-20AB-5B46-9B8C-BC0C45F13DBB}" srcOrd="2" destOrd="0" presId="urn:microsoft.com/office/officeart/2008/layout/LinedList"/>
    <dgm:cxn modelId="{B04C5951-E3F2-F04A-8B08-D762750B296E}" type="presParOf" srcId="{B63133F7-2876-7242-A76F-3374D269A53B}" destId="{6C1DFA29-ED60-EF49-9F9D-744E6BDB26DF}" srcOrd="2" destOrd="0" presId="urn:microsoft.com/office/officeart/2008/layout/LinedList"/>
    <dgm:cxn modelId="{5037CE15-B103-7547-B106-4FDC79338459}" type="presParOf" srcId="{B63133F7-2876-7242-A76F-3374D269A53B}" destId="{B921DABE-8D3A-AC41-9F51-C451E4EAB9D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3B94EE0-B1B8-48E8-A9D1-827115FA18A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A326EE-2630-4517-85AD-F0F69955ABB1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Review Interview FAQ’s</a:t>
          </a:r>
        </a:p>
      </dgm:t>
    </dgm:pt>
    <dgm:pt modelId="{4DEB1EB5-0280-45C4-B83D-14310C2C09ED}" type="parTrans" cxnId="{613D157D-99FC-4BCD-BBA5-F4847388B0C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BD99F3E-3522-46DA-AA7F-FA5998DC7BD6}" type="sibTrans" cxnId="{613D157D-99FC-4BCD-BBA5-F4847388B0C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387A098-4492-4194-97D9-B8B44A826BCE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Review requirements</a:t>
          </a:r>
        </a:p>
      </dgm:t>
    </dgm:pt>
    <dgm:pt modelId="{096D371F-46F8-4D2B-9309-3BBA36FAFAA8}" type="parTrans" cxnId="{59E69CDE-93C3-49CB-8385-CC8BB62FE44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5E021C5-48A4-40DC-92FF-B052445C4BB2}" type="sibTrans" cxnId="{59E69CDE-93C3-49CB-8385-CC8BB62FE44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5F6803B-E554-49C8-B527-1EB42A738BA2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Make a list of questions to ask</a:t>
          </a:r>
        </a:p>
      </dgm:t>
    </dgm:pt>
    <dgm:pt modelId="{3FF8717C-4C86-4B57-AD17-42922FFBB544}" type="parTrans" cxnId="{76304CCC-9216-4617-BC33-56DA5171D5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D87C907-8D0D-4A59-9D9F-55F68810B403}" type="sibTrans" cxnId="{76304CCC-9216-4617-BC33-56DA5171D5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F546284-DE3C-416B-B81B-8159C3BE38E4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Bring: resume, references</a:t>
          </a:r>
        </a:p>
      </dgm:t>
    </dgm:pt>
    <dgm:pt modelId="{CE6252B8-9D17-4E8D-8318-21D8BF9AD537}" type="parTrans" cxnId="{BDD6F13C-C089-4231-A24E-F42EBC5B725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68D448A-9222-4791-9535-187C2F100419}" type="sibTrans" cxnId="{BDD6F13C-C089-4231-A24E-F42EBC5B725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638E38A-E215-46A3-957D-9F643AA17D21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Dress professionally</a:t>
          </a:r>
        </a:p>
      </dgm:t>
    </dgm:pt>
    <dgm:pt modelId="{664F5632-D266-4981-BDCA-F6DA5A614E38}" type="parTrans" cxnId="{E37909B8-573C-448E-B4B6-DB3AFD4649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9E5D2EE-8B2C-4CF5-9C0F-F2F7295AB9DA}" type="sibTrans" cxnId="{E37909B8-573C-448E-B4B6-DB3AFD4649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384B20A-0EF7-499E-A461-B05F28FD62B1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Arrive 10-15 minutes early</a:t>
          </a:r>
        </a:p>
      </dgm:t>
    </dgm:pt>
    <dgm:pt modelId="{A2BE46E9-D1AE-48E3-B39E-DA16AD379621}" type="parTrans" cxnId="{A85EE69D-0A71-47D7-B6A4-3A0A5A7EF47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8CE7DFC-A79F-4724-BD27-BDB389E713C1}" type="sibTrans" cxnId="{A85EE69D-0A71-47D7-B6A4-3A0A5A7EF47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0855678-C2EB-4DE7-9E8C-59105065BC14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Turn off devices</a:t>
          </a:r>
        </a:p>
      </dgm:t>
    </dgm:pt>
    <dgm:pt modelId="{A6001121-20F2-4832-9FDD-E86F0983AA3C}" type="parTrans" cxnId="{9FDE72B0-8363-401A-A50D-84F8A4B26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E38B44-FE38-4EB1-8FB1-D16D48CF7951}" type="sibTrans" cxnId="{9FDE72B0-8363-401A-A50D-84F8A4B26A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AB8C523-E100-49B4-9F51-560E5CD43064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Find location</a:t>
          </a:r>
        </a:p>
      </dgm:t>
    </dgm:pt>
    <dgm:pt modelId="{17B6D9D7-E199-4311-A706-1DB55DCB85D2}" type="parTrans" cxnId="{0351AB50-03C4-4ED6-97BB-C8FA858C63D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8404EFE-D925-4A3F-AABC-9FFE192A62AD}" type="sibTrans" cxnId="{0351AB50-03C4-4ED6-97BB-C8FA858C63D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5AF799C-6538-4D0F-AEB2-134115E01BC4}" type="pres">
      <dgm:prSet presAssocID="{D3B94EE0-B1B8-48E8-A9D1-827115FA18AE}" presName="diagram" presStyleCnt="0">
        <dgm:presLayoutVars>
          <dgm:dir/>
          <dgm:resizeHandles val="exact"/>
        </dgm:presLayoutVars>
      </dgm:prSet>
      <dgm:spPr/>
    </dgm:pt>
    <dgm:pt modelId="{5800EE58-A91C-4099-975A-885E487FF4C9}" type="pres">
      <dgm:prSet presAssocID="{A1A326EE-2630-4517-85AD-F0F69955ABB1}" presName="node" presStyleLbl="node1" presStyleIdx="0" presStyleCnt="8">
        <dgm:presLayoutVars>
          <dgm:bulletEnabled val="1"/>
        </dgm:presLayoutVars>
      </dgm:prSet>
      <dgm:spPr/>
    </dgm:pt>
    <dgm:pt modelId="{16E1AA4E-8FA8-49AD-B568-0E04BCAD5C1F}" type="pres">
      <dgm:prSet presAssocID="{6BD99F3E-3522-46DA-AA7F-FA5998DC7BD6}" presName="sibTrans" presStyleCnt="0"/>
      <dgm:spPr/>
    </dgm:pt>
    <dgm:pt modelId="{69C3B687-6532-4CB3-A2B8-ADFD24C2E203}" type="pres">
      <dgm:prSet presAssocID="{1387A098-4492-4194-97D9-B8B44A826BCE}" presName="node" presStyleLbl="node1" presStyleIdx="1" presStyleCnt="8">
        <dgm:presLayoutVars>
          <dgm:bulletEnabled val="1"/>
        </dgm:presLayoutVars>
      </dgm:prSet>
      <dgm:spPr/>
    </dgm:pt>
    <dgm:pt modelId="{C0786F3C-2047-4E9B-9ABF-300B87493368}" type="pres">
      <dgm:prSet presAssocID="{E5E021C5-48A4-40DC-92FF-B052445C4BB2}" presName="sibTrans" presStyleCnt="0"/>
      <dgm:spPr/>
    </dgm:pt>
    <dgm:pt modelId="{380C02A3-9F31-4198-8CA6-1A7A251B2C30}" type="pres">
      <dgm:prSet presAssocID="{E5F6803B-E554-49C8-B527-1EB42A738BA2}" presName="node" presStyleLbl="node1" presStyleIdx="2" presStyleCnt="8">
        <dgm:presLayoutVars>
          <dgm:bulletEnabled val="1"/>
        </dgm:presLayoutVars>
      </dgm:prSet>
      <dgm:spPr/>
    </dgm:pt>
    <dgm:pt modelId="{FCCDB848-7E51-4EE5-A6E9-B82C7AC3C868}" type="pres">
      <dgm:prSet presAssocID="{8D87C907-8D0D-4A59-9D9F-55F68810B403}" presName="sibTrans" presStyleCnt="0"/>
      <dgm:spPr/>
    </dgm:pt>
    <dgm:pt modelId="{FE336A03-3F8D-4A26-8898-13D564CBA3FE}" type="pres">
      <dgm:prSet presAssocID="{BF546284-DE3C-416B-B81B-8159C3BE38E4}" presName="node" presStyleLbl="node1" presStyleIdx="3" presStyleCnt="8">
        <dgm:presLayoutVars>
          <dgm:bulletEnabled val="1"/>
        </dgm:presLayoutVars>
      </dgm:prSet>
      <dgm:spPr/>
    </dgm:pt>
    <dgm:pt modelId="{5EDC7B27-4BC3-4132-9E3B-C334BF189144}" type="pres">
      <dgm:prSet presAssocID="{368D448A-9222-4791-9535-187C2F100419}" presName="sibTrans" presStyleCnt="0"/>
      <dgm:spPr/>
    </dgm:pt>
    <dgm:pt modelId="{3FF96988-9303-4BB9-9682-86611B563FA0}" type="pres">
      <dgm:prSet presAssocID="{A638E38A-E215-46A3-957D-9F643AA17D21}" presName="node" presStyleLbl="node1" presStyleIdx="4" presStyleCnt="8">
        <dgm:presLayoutVars>
          <dgm:bulletEnabled val="1"/>
        </dgm:presLayoutVars>
      </dgm:prSet>
      <dgm:spPr/>
    </dgm:pt>
    <dgm:pt modelId="{7B47AC81-14C4-4949-AEDE-105A2C6C6D13}" type="pres">
      <dgm:prSet presAssocID="{B9E5D2EE-8B2C-4CF5-9C0F-F2F7295AB9DA}" presName="sibTrans" presStyleCnt="0"/>
      <dgm:spPr/>
    </dgm:pt>
    <dgm:pt modelId="{816B3241-27BB-46D2-9A3B-CC309E35AD71}" type="pres">
      <dgm:prSet presAssocID="{3AB8C523-E100-49B4-9F51-560E5CD43064}" presName="node" presStyleLbl="node1" presStyleIdx="5" presStyleCnt="8">
        <dgm:presLayoutVars>
          <dgm:bulletEnabled val="1"/>
        </dgm:presLayoutVars>
      </dgm:prSet>
      <dgm:spPr/>
    </dgm:pt>
    <dgm:pt modelId="{0CEA6242-C53B-4E83-BA19-93EC38D492CD}" type="pres">
      <dgm:prSet presAssocID="{B8404EFE-D925-4A3F-AABC-9FFE192A62AD}" presName="sibTrans" presStyleCnt="0"/>
      <dgm:spPr/>
    </dgm:pt>
    <dgm:pt modelId="{4250D286-D03D-4D87-BC27-9C3B1E047149}" type="pres">
      <dgm:prSet presAssocID="{2384B20A-0EF7-499E-A461-B05F28FD62B1}" presName="node" presStyleLbl="node1" presStyleIdx="6" presStyleCnt="8">
        <dgm:presLayoutVars>
          <dgm:bulletEnabled val="1"/>
        </dgm:presLayoutVars>
      </dgm:prSet>
      <dgm:spPr/>
    </dgm:pt>
    <dgm:pt modelId="{837997BF-DCBA-4163-97CF-555AA47B3EB7}" type="pres">
      <dgm:prSet presAssocID="{28CE7DFC-A79F-4724-BD27-BDB389E713C1}" presName="sibTrans" presStyleCnt="0"/>
      <dgm:spPr/>
    </dgm:pt>
    <dgm:pt modelId="{A7A00248-2FFA-4151-887C-C52EAFE26EFF}" type="pres">
      <dgm:prSet presAssocID="{80855678-C2EB-4DE7-9E8C-59105065BC14}" presName="node" presStyleLbl="node1" presStyleIdx="7" presStyleCnt="8">
        <dgm:presLayoutVars>
          <dgm:bulletEnabled val="1"/>
        </dgm:presLayoutVars>
      </dgm:prSet>
      <dgm:spPr/>
    </dgm:pt>
  </dgm:ptLst>
  <dgm:cxnLst>
    <dgm:cxn modelId="{1F5BE318-3667-344D-B616-072BC516B565}" type="presOf" srcId="{1387A098-4492-4194-97D9-B8B44A826BCE}" destId="{69C3B687-6532-4CB3-A2B8-ADFD24C2E203}" srcOrd="0" destOrd="0" presId="urn:microsoft.com/office/officeart/2005/8/layout/default"/>
    <dgm:cxn modelId="{5E59F11A-8106-4B45-A8BF-CF4B79076C87}" type="presOf" srcId="{A638E38A-E215-46A3-957D-9F643AA17D21}" destId="{3FF96988-9303-4BB9-9682-86611B563FA0}" srcOrd="0" destOrd="0" presId="urn:microsoft.com/office/officeart/2005/8/layout/default"/>
    <dgm:cxn modelId="{33B3F71E-6921-BA42-BB7A-2847E56F2A90}" type="presOf" srcId="{E5F6803B-E554-49C8-B527-1EB42A738BA2}" destId="{380C02A3-9F31-4198-8CA6-1A7A251B2C30}" srcOrd="0" destOrd="0" presId="urn:microsoft.com/office/officeart/2005/8/layout/default"/>
    <dgm:cxn modelId="{5E26102B-DB23-934A-AC5E-931459BE9F6A}" type="presOf" srcId="{A1A326EE-2630-4517-85AD-F0F69955ABB1}" destId="{5800EE58-A91C-4099-975A-885E487FF4C9}" srcOrd="0" destOrd="0" presId="urn:microsoft.com/office/officeart/2005/8/layout/default"/>
    <dgm:cxn modelId="{3DD06E37-E494-0741-AA92-80BAA5498D5B}" type="presOf" srcId="{BF546284-DE3C-416B-B81B-8159C3BE38E4}" destId="{FE336A03-3F8D-4A26-8898-13D564CBA3FE}" srcOrd="0" destOrd="0" presId="urn:microsoft.com/office/officeart/2005/8/layout/default"/>
    <dgm:cxn modelId="{BDD6F13C-C089-4231-A24E-F42EBC5B725F}" srcId="{D3B94EE0-B1B8-48E8-A9D1-827115FA18AE}" destId="{BF546284-DE3C-416B-B81B-8159C3BE38E4}" srcOrd="3" destOrd="0" parTransId="{CE6252B8-9D17-4E8D-8318-21D8BF9AD537}" sibTransId="{368D448A-9222-4791-9535-187C2F100419}"/>
    <dgm:cxn modelId="{0351AB50-03C4-4ED6-97BB-C8FA858C63DE}" srcId="{D3B94EE0-B1B8-48E8-A9D1-827115FA18AE}" destId="{3AB8C523-E100-49B4-9F51-560E5CD43064}" srcOrd="5" destOrd="0" parTransId="{17B6D9D7-E199-4311-A706-1DB55DCB85D2}" sibTransId="{B8404EFE-D925-4A3F-AABC-9FFE192A62AD}"/>
    <dgm:cxn modelId="{69BC3B75-22DB-A347-B438-891E02640AA9}" type="presOf" srcId="{2384B20A-0EF7-499E-A461-B05F28FD62B1}" destId="{4250D286-D03D-4D87-BC27-9C3B1E047149}" srcOrd="0" destOrd="0" presId="urn:microsoft.com/office/officeart/2005/8/layout/default"/>
    <dgm:cxn modelId="{3F63307A-1E48-0F41-A200-B17B1635256E}" type="presOf" srcId="{D3B94EE0-B1B8-48E8-A9D1-827115FA18AE}" destId="{D5AF799C-6538-4D0F-AEB2-134115E01BC4}" srcOrd="0" destOrd="0" presId="urn:microsoft.com/office/officeart/2005/8/layout/default"/>
    <dgm:cxn modelId="{613D157D-99FC-4BCD-BBA5-F4847388B0CC}" srcId="{D3B94EE0-B1B8-48E8-A9D1-827115FA18AE}" destId="{A1A326EE-2630-4517-85AD-F0F69955ABB1}" srcOrd="0" destOrd="0" parTransId="{4DEB1EB5-0280-45C4-B83D-14310C2C09ED}" sibTransId="{6BD99F3E-3522-46DA-AA7F-FA5998DC7BD6}"/>
    <dgm:cxn modelId="{A85EE69D-0A71-47D7-B6A4-3A0A5A7EF47A}" srcId="{D3B94EE0-B1B8-48E8-A9D1-827115FA18AE}" destId="{2384B20A-0EF7-499E-A461-B05F28FD62B1}" srcOrd="6" destOrd="0" parTransId="{A2BE46E9-D1AE-48E3-B39E-DA16AD379621}" sibTransId="{28CE7DFC-A79F-4724-BD27-BDB389E713C1}"/>
    <dgm:cxn modelId="{9FDE72B0-8363-401A-A50D-84F8A4B26AF2}" srcId="{D3B94EE0-B1B8-48E8-A9D1-827115FA18AE}" destId="{80855678-C2EB-4DE7-9E8C-59105065BC14}" srcOrd="7" destOrd="0" parTransId="{A6001121-20F2-4832-9FDD-E86F0983AA3C}" sibTransId="{9DE38B44-FE38-4EB1-8FB1-D16D48CF7951}"/>
    <dgm:cxn modelId="{E37909B8-573C-448E-B4B6-DB3AFD464962}" srcId="{D3B94EE0-B1B8-48E8-A9D1-827115FA18AE}" destId="{A638E38A-E215-46A3-957D-9F643AA17D21}" srcOrd="4" destOrd="0" parTransId="{664F5632-D266-4981-BDCA-F6DA5A614E38}" sibTransId="{B9E5D2EE-8B2C-4CF5-9C0F-F2F7295AB9DA}"/>
    <dgm:cxn modelId="{D3E981BE-4F14-6244-87E5-797AF01883CE}" type="presOf" srcId="{3AB8C523-E100-49B4-9F51-560E5CD43064}" destId="{816B3241-27BB-46D2-9A3B-CC309E35AD71}" srcOrd="0" destOrd="0" presId="urn:microsoft.com/office/officeart/2005/8/layout/default"/>
    <dgm:cxn modelId="{998791C9-5516-4B4B-B1AD-24FCFF7B92D3}" type="presOf" srcId="{80855678-C2EB-4DE7-9E8C-59105065BC14}" destId="{A7A00248-2FFA-4151-887C-C52EAFE26EFF}" srcOrd="0" destOrd="0" presId="urn:microsoft.com/office/officeart/2005/8/layout/default"/>
    <dgm:cxn modelId="{76304CCC-9216-4617-BC33-56DA5171D553}" srcId="{D3B94EE0-B1B8-48E8-A9D1-827115FA18AE}" destId="{E5F6803B-E554-49C8-B527-1EB42A738BA2}" srcOrd="2" destOrd="0" parTransId="{3FF8717C-4C86-4B57-AD17-42922FFBB544}" sibTransId="{8D87C907-8D0D-4A59-9D9F-55F68810B403}"/>
    <dgm:cxn modelId="{59E69CDE-93C3-49CB-8385-CC8BB62FE448}" srcId="{D3B94EE0-B1B8-48E8-A9D1-827115FA18AE}" destId="{1387A098-4492-4194-97D9-B8B44A826BCE}" srcOrd="1" destOrd="0" parTransId="{096D371F-46F8-4D2B-9309-3BBA36FAFAA8}" sibTransId="{E5E021C5-48A4-40DC-92FF-B052445C4BB2}"/>
    <dgm:cxn modelId="{0F215210-D95A-764F-8D55-2CC1A40C5B85}" type="presParOf" srcId="{D5AF799C-6538-4D0F-AEB2-134115E01BC4}" destId="{5800EE58-A91C-4099-975A-885E487FF4C9}" srcOrd="0" destOrd="0" presId="urn:microsoft.com/office/officeart/2005/8/layout/default"/>
    <dgm:cxn modelId="{4E25B95F-02AB-A94A-8856-E5EC3FA500A1}" type="presParOf" srcId="{D5AF799C-6538-4D0F-AEB2-134115E01BC4}" destId="{16E1AA4E-8FA8-49AD-B568-0E04BCAD5C1F}" srcOrd="1" destOrd="0" presId="urn:microsoft.com/office/officeart/2005/8/layout/default"/>
    <dgm:cxn modelId="{4E3D68A2-D59B-F941-A532-F715541040C4}" type="presParOf" srcId="{D5AF799C-6538-4D0F-AEB2-134115E01BC4}" destId="{69C3B687-6532-4CB3-A2B8-ADFD24C2E203}" srcOrd="2" destOrd="0" presId="urn:microsoft.com/office/officeart/2005/8/layout/default"/>
    <dgm:cxn modelId="{876D7455-5DC2-4146-8E6E-A48D01A961D6}" type="presParOf" srcId="{D5AF799C-6538-4D0F-AEB2-134115E01BC4}" destId="{C0786F3C-2047-4E9B-9ABF-300B87493368}" srcOrd="3" destOrd="0" presId="urn:microsoft.com/office/officeart/2005/8/layout/default"/>
    <dgm:cxn modelId="{D80DE01F-FACC-E64B-BD36-1584A3EB1702}" type="presParOf" srcId="{D5AF799C-6538-4D0F-AEB2-134115E01BC4}" destId="{380C02A3-9F31-4198-8CA6-1A7A251B2C30}" srcOrd="4" destOrd="0" presId="urn:microsoft.com/office/officeart/2005/8/layout/default"/>
    <dgm:cxn modelId="{DC07FD4D-A4FF-2946-BA94-997D44436107}" type="presParOf" srcId="{D5AF799C-6538-4D0F-AEB2-134115E01BC4}" destId="{FCCDB848-7E51-4EE5-A6E9-B82C7AC3C868}" srcOrd="5" destOrd="0" presId="urn:microsoft.com/office/officeart/2005/8/layout/default"/>
    <dgm:cxn modelId="{9EDF2DB5-B3DE-8B49-BE18-D3A09E4B4B21}" type="presParOf" srcId="{D5AF799C-6538-4D0F-AEB2-134115E01BC4}" destId="{FE336A03-3F8D-4A26-8898-13D564CBA3FE}" srcOrd="6" destOrd="0" presId="urn:microsoft.com/office/officeart/2005/8/layout/default"/>
    <dgm:cxn modelId="{62F14A5B-C4A8-7241-8A70-9EBF7CB9EC22}" type="presParOf" srcId="{D5AF799C-6538-4D0F-AEB2-134115E01BC4}" destId="{5EDC7B27-4BC3-4132-9E3B-C334BF189144}" srcOrd="7" destOrd="0" presId="urn:microsoft.com/office/officeart/2005/8/layout/default"/>
    <dgm:cxn modelId="{DF92CB67-B52A-1041-8CB1-E2DE6D053C22}" type="presParOf" srcId="{D5AF799C-6538-4D0F-AEB2-134115E01BC4}" destId="{3FF96988-9303-4BB9-9682-86611B563FA0}" srcOrd="8" destOrd="0" presId="urn:microsoft.com/office/officeart/2005/8/layout/default"/>
    <dgm:cxn modelId="{59DB59E2-C8D5-1E48-95C8-1EECA0E407E6}" type="presParOf" srcId="{D5AF799C-6538-4D0F-AEB2-134115E01BC4}" destId="{7B47AC81-14C4-4949-AEDE-105A2C6C6D13}" srcOrd="9" destOrd="0" presId="urn:microsoft.com/office/officeart/2005/8/layout/default"/>
    <dgm:cxn modelId="{35EC5BF9-A6B6-464C-BC5B-F1D7453977C5}" type="presParOf" srcId="{D5AF799C-6538-4D0F-AEB2-134115E01BC4}" destId="{816B3241-27BB-46D2-9A3B-CC309E35AD71}" srcOrd="10" destOrd="0" presId="urn:microsoft.com/office/officeart/2005/8/layout/default"/>
    <dgm:cxn modelId="{FC42FED2-BCE3-324B-8F26-C92C1871EA65}" type="presParOf" srcId="{D5AF799C-6538-4D0F-AEB2-134115E01BC4}" destId="{0CEA6242-C53B-4E83-BA19-93EC38D492CD}" srcOrd="11" destOrd="0" presId="urn:microsoft.com/office/officeart/2005/8/layout/default"/>
    <dgm:cxn modelId="{13B36786-F2D8-7D45-A7B5-BA5574AFFF15}" type="presParOf" srcId="{D5AF799C-6538-4D0F-AEB2-134115E01BC4}" destId="{4250D286-D03D-4D87-BC27-9C3B1E047149}" srcOrd="12" destOrd="0" presId="urn:microsoft.com/office/officeart/2005/8/layout/default"/>
    <dgm:cxn modelId="{66EF7863-235A-004C-B3F3-1EDDFDD9CB0F}" type="presParOf" srcId="{D5AF799C-6538-4D0F-AEB2-134115E01BC4}" destId="{837997BF-DCBA-4163-97CF-555AA47B3EB7}" srcOrd="13" destOrd="0" presId="urn:microsoft.com/office/officeart/2005/8/layout/default"/>
    <dgm:cxn modelId="{3AABD2F1-84C0-6445-A9CF-52A21549D5C1}" type="presParOf" srcId="{D5AF799C-6538-4D0F-AEB2-134115E01BC4}" destId="{A7A00248-2FFA-4151-887C-C52EAFE26EF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47FC6B2-F93E-453C-ABB2-971944A497C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6EDA58-8F35-4D15-859C-4DB889631E5D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Be confident</a:t>
          </a:r>
        </a:p>
      </dgm:t>
    </dgm:pt>
    <dgm:pt modelId="{558BFB17-CF8A-4476-89FA-77F520556EB0}" type="parTrans" cxnId="{5280B522-0D59-4695-BAED-BA2BA297B5A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899030E-3949-4D8D-8FB7-4DAA1101F7A6}" type="sibTrans" cxnId="{5280B522-0D59-4695-BAED-BA2BA297B5A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CD1892-358C-4D27-BC3D-0F80A1B3AD9D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Be courteous</a:t>
          </a:r>
        </a:p>
      </dgm:t>
    </dgm:pt>
    <dgm:pt modelId="{010ADA14-2651-4EC1-A034-098B15B9A683}" type="parTrans" cxnId="{277B4710-2B58-4940-8961-2DA23B566A4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EEDBD27-281F-472F-919F-7D0555436806}" type="sibTrans" cxnId="{277B4710-2B58-4940-8961-2DA23B566A4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AE7B828-2900-45DB-AEB9-E9E098A4DBC8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Firm handshake</a:t>
          </a:r>
        </a:p>
      </dgm:t>
    </dgm:pt>
    <dgm:pt modelId="{4692C4C7-7D3D-4C81-9E9C-7A2DA16F6883}" type="parTrans" cxnId="{96084F99-B6B4-42F2-A1B7-052C1AC94DF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79EE150-98C1-4374-A0C3-769C1A6668BD}" type="sibTrans" cxnId="{96084F99-B6B4-42F2-A1B7-052C1AC94DF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2645E8F-CDD2-45AD-AFFE-695FCB073A80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Make eye contact</a:t>
          </a:r>
        </a:p>
      </dgm:t>
    </dgm:pt>
    <dgm:pt modelId="{7B3AC5D8-E27C-47C1-9E93-E1E84FBBF682}" type="parTrans" cxnId="{B60A531C-7595-4467-BA38-3BF75B5EB7A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FA16A46-27B5-4C5E-BA72-6DC1177F62E3}" type="sibTrans" cxnId="{B60A531C-7595-4467-BA38-3BF75B5EB7A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02B3694-7E1A-4D09-AABF-53B3A5120776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Turn off devices</a:t>
          </a:r>
        </a:p>
      </dgm:t>
    </dgm:pt>
    <dgm:pt modelId="{734E4EA0-44A1-4E3D-A71E-7DD9696555AB}" type="parTrans" cxnId="{B0274DC9-0158-40D1-84BB-1FBD0813E6D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6E49812-6FB2-48D1-85A9-E6590E810B25}" type="sibTrans" cxnId="{B0274DC9-0158-40D1-84BB-1FBD0813E6D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265E4AE-D4DF-4D6C-8EDE-3919FBD93073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Ask questions</a:t>
          </a:r>
        </a:p>
      </dgm:t>
    </dgm:pt>
    <dgm:pt modelId="{5EA8057A-7B05-4013-A842-DA388DE7EF21}" type="parTrans" cxnId="{8F0EBBF8-EE31-44B5-BBD2-1E3114D0C82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3AC9138-46B2-4126-A17F-80B61722326A}" type="sibTrans" cxnId="{8F0EBBF8-EE31-44B5-BBD2-1E3114D0C82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4248EE8-4F8E-40C2-91A7-3A4355CAA940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Think before responding</a:t>
          </a:r>
        </a:p>
      </dgm:t>
    </dgm:pt>
    <dgm:pt modelId="{B0C7528D-2429-481D-B5FA-72CAF6E13EA3}" type="parTrans" cxnId="{87B714C0-5F55-4C47-854D-2902507C7F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A191B2-44AB-4A21-8067-69805785E9C9}" type="sibTrans" cxnId="{87B714C0-5F55-4C47-854D-2902507C7F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056903E-22A0-4813-9367-AAA50B5AFC68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Speak slowly &amp; clearly</a:t>
          </a:r>
        </a:p>
      </dgm:t>
    </dgm:pt>
    <dgm:pt modelId="{67F08502-9D42-4971-9E98-DC835659E9FD}" type="parTrans" cxnId="{4F5F3D5F-A134-45CE-914F-EFC4EE82DA0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655C2C0-80C0-4304-9988-3C116EBB373F}" type="sibTrans" cxnId="{4F5F3D5F-A134-45CE-914F-EFC4EE82DA0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5DBE76E-2603-41DA-B336-6A1CB293646F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No gum</a:t>
          </a:r>
        </a:p>
      </dgm:t>
    </dgm:pt>
    <dgm:pt modelId="{D38BCE42-FE26-442F-B1BD-925C3023D012}" type="parTrans" cxnId="{663606D0-7465-4C7A-9ADD-B5FA4FCEB21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A5ADAFD-6051-4A0C-9362-991FE02E5482}" type="sibTrans" cxnId="{663606D0-7465-4C7A-9ADD-B5FA4FCEB21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4209594-217E-40B3-AA6A-08BA3E7BD086}" type="pres">
      <dgm:prSet presAssocID="{047FC6B2-F93E-453C-ABB2-971944A497C2}" presName="diagram" presStyleCnt="0">
        <dgm:presLayoutVars>
          <dgm:dir/>
          <dgm:resizeHandles val="exact"/>
        </dgm:presLayoutVars>
      </dgm:prSet>
      <dgm:spPr/>
    </dgm:pt>
    <dgm:pt modelId="{DF5BBD38-2202-47F9-8AC0-BEB3BC7D6B62}" type="pres">
      <dgm:prSet presAssocID="{416EDA58-8F35-4D15-859C-4DB889631E5D}" presName="node" presStyleLbl="node1" presStyleIdx="0" presStyleCnt="9">
        <dgm:presLayoutVars>
          <dgm:bulletEnabled val="1"/>
        </dgm:presLayoutVars>
      </dgm:prSet>
      <dgm:spPr/>
    </dgm:pt>
    <dgm:pt modelId="{3C4CAA4E-A712-4A3C-8B30-3367570754FB}" type="pres">
      <dgm:prSet presAssocID="{7899030E-3949-4D8D-8FB7-4DAA1101F7A6}" presName="sibTrans" presStyleCnt="0"/>
      <dgm:spPr/>
    </dgm:pt>
    <dgm:pt modelId="{D4333A1B-BF72-4E0D-AE03-8D274532952E}" type="pres">
      <dgm:prSet presAssocID="{05DBE76E-2603-41DA-B336-6A1CB293646F}" presName="node" presStyleLbl="node1" presStyleIdx="1" presStyleCnt="9">
        <dgm:presLayoutVars>
          <dgm:bulletEnabled val="1"/>
        </dgm:presLayoutVars>
      </dgm:prSet>
      <dgm:spPr/>
    </dgm:pt>
    <dgm:pt modelId="{CDEA095F-C247-45EF-975D-D60887BF9B3D}" type="pres">
      <dgm:prSet presAssocID="{5A5ADAFD-6051-4A0C-9362-991FE02E5482}" presName="sibTrans" presStyleCnt="0"/>
      <dgm:spPr/>
    </dgm:pt>
    <dgm:pt modelId="{A9771228-DAA2-42E1-B04D-C8D4374D712B}" type="pres">
      <dgm:prSet presAssocID="{FFCD1892-358C-4D27-BC3D-0F80A1B3AD9D}" presName="node" presStyleLbl="node1" presStyleIdx="2" presStyleCnt="9">
        <dgm:presLayoutVars>
          <dgm:bulletEnabled val="1"/>
        </dgm:presLayoutVars>
      </dgm:prSet>
      <dgm:spPr/>
    </dgm:pt>
    <dgm:pt modelId="{2B48C640-75A7-476A-B5EE-7054D4C455B9}" type="pres">
      <dgm:prSet presAssocID="{3EEDBD27-281F-472F-919F-7D0555436806}" presName="sibTrans" presStyleCnt="0"/>
      <dgm:spPr/>
    </dgm:pt>
    <dgm:pt modelId="{42632444-DC13-42F6-9CE3-19B15C0A15EB}" type="pres">
      <dgm:prSet presAssocID="{7AE7B828-2900-45DB-AEB9-E9E098A4DBC8}" presName="node" presStyleLbl="node1" presStyleIdx="3" presStyleCnt="9" custLinFactNeighborX="464" custLinFactNeighborY="-5652">
        <dgm:presLayoutVars>
          <dgm:bulletEnabled val="1"/>
        </dgm:presLayoutVars>
      </dgm:prSet>
      <dgm:spPr/>
    </dgm:pt>
    <dgm:pt modelId="{9EA9665E-786A-4129-A65E-81D1616DED3F}" type="pres">
      <dgm:prSet presAssocID="{F79EE150-98C1-4374-A0C3-769C1A6668BD}" presName="sibTrans" presStyleCnt="0"/>
      <dgm:spPr/>
    </dgm:pt>
    <dgm:pt modelId="{DAB0F94E-5E54-4DA1-BA3D-8BA5AE8DB078}" type="pres">
      <dgm:prSet presAssocID="{A2645E8F-CDD2-45AD-AFFE-695FCB073A80}" presName="node" presStyleLbl="node1" presStyleIdx="4" presStyleCnt="9">
        <dgm:presLayoutVars>
          <dgm:bulletEnabled val="1"/>
        </dgm:presLayoutVars>
      </dgm:prSet>
      <dgm:spPr/>
    </dgm:pt>
    <dgm:pt modelId="{62D0C679-7F45-45F5-AC3E-C72A31E1186C}" type="pres">
      <dgm:prSet presAssocID="{5FA16A46-27B5-4C5E-BA72-6DC1177F62E3}" presName="sibTrans" presStyleCnt="0"/>
      <dgm:spPr/>
    </dgm:pt>
    <dgm:pt modelId="{EABA6233-1AE4-4127-A156-A8EE7249A69E}" type="pres">
      <dgm:prSet presAssocID="{202B3694-7E1A-4D09-AABF-53B3A5120776}" presName="node" presStyleLbl="node1" presStyleIdx="5" presStyleCnt="9">
        <dgm:presLayoutVars>
          <dgm:bulletEnabled val="1"/>
        </dgm:presLayoutVars>
      </dgm:prSet>
      <dgm:spPr/>
    </dgm:pt>
    <dgm:pt modelId="{A02B6508-86B0-46F3-821B-C87242B6024A}" type="pres">
      <dgm:prSet presAssocID="{36E49812-6FB2-48D1-85A9-E6590E810B25}" presName="sibTrans" presStyleCnt="0"/>
      <dgm:spPr/>
    </dgm:pt>
    <dgm:pt modelId="{67774E03-E403-42E0-83E5-9DFF094C08EC}" type="pres">
      <dgm:prSet presAssocID="{B265E4AE-D4DF-4D6C-8EDE-3919FBD93073}" presName="node" presStyleLbl="node1" presStyleIdx="6" presStyleCnt="9">
        <dgm:presLayoutVars>
          <dgm:bulletEnabled val="1"/>
        </dgm:presLayoutVars>
      </dgm:prSet>
      <dgm:spPr/>
    </dgm:pt>
    <dgm:pt modelId="{7A500C07-0489-420D-A845-E0F9EED8C3EF}" type="pres">
      <dgm:prSet presAssocID="{83AC9138-46B2-4126-A17F-80B61722326A}" presName="sibTrans" presStyleCnt="0"/>
      <dgm:spPr/>
    </dgm:pt>
    <dgm:pt modelId="{CBF2CB9C-FF1E-4455-89F9-823981EDA157}" type="pres">
      <dgm:prSet presAssocID="{D4248EE8-4F8E-40C2-91A7-3A4355CAA940}" presName="node" presStyleLbl="node1" presStyleIdx="7" presStyleCnt="9">
        <dgm:presLayoutVars>
          <dgm:bulletEnabled val="1"/>
        </dgm:presLayoutVars>
      </dgm:prSet>
      <dgm:spPr/>
    </dgm:pt>
    <dgm:pt modelId="{D10D6E35-7136-48CB-9D63-6F721E1D9CEF}" type="pres">
      <dgm:prSet presAssocID="{BDA191B2-44AB-4A21-8067-69805785E9C9}" presName="sibTrans" presStyleCnt="0"/>
      <dgm:spPr/>
    </dgm:pt>
    <dgm:pt modelId="{99A9CA8E-D340-4B24-AF1B-51DF5254205E}" type="pres">
      <dgm:prSet presAssocID="{2056903E-22A0-4813-9367-AAA50B5AFC68}" presName="node" presStyleLbl="node1" presStyleIdx="8" presStyleCnt="9">
        <dgm:presLayoutVars>
          <dgm:bulletEnabled val="1"/>
        </dgm:presLayoutVars>
      </dgm:prSet>
      <dgm:spPr/>
    </dgm:pt>
  </dgm:ptLst>
  <dgm:cxnLst>
    <dgm:cxn modelId="{00687506-9F58-984E-90DB-D91C543B1721}" type="presOf" srcId="{202B3694-7E1A-4D09-AABF-53B3A5120776}" destId="{EABA6233-1AE4-4127-A156-A8EE7249A69E}" srcOrd="0" destOrd="0" presId="urn:microsoft.com/office/officeart/2005/8/layout/default"/>
    <dgm:cxn modelId="{7580310E-F117-0247-BCE4-B1B24404AB5B}" type="presOf" srcId="{2056903E-22A0-4813-9367-AAA50B5AFC68}" destId="{99A9CA8E-D340-4B24-AF1B-51DF5254205E}" srcOrd="0" destOrd="0" presId="urn:microsoft.com/office/officeart/2005/8/layout/default"/>
    <dgm:cxn modelId="{277B4710-2B58-4940-8961-2DA23B566A42}" srcId="{047FC6B2-F93E-453C-ABB2-971944A497C2}" destId="{FFCD1892-358C-4D27-BC3D-0F80A1B3AD9D}" srcOrd="2" destOrd="0" parTransId="{010ADA14-2651-4EC1-A034-098B15B9A683}" sibTransId="{3EEDBD27-281F-472F-919F-7D0555436806}"/>
    <dgm:cxn modelId="{B60A531C-7595-4467-BA38-3BF75B5EB7AE}" srcId="{047FC6B2-F93E-453C-ABB2-971944A497C2}" destId="{A2645E8F-CDD2-45AD-AFFE-695FCB073A80}" srcOrd="4" destOrd="0" parTransId="{7B3AC5D8-E27C-47C1-9E93-E1E84FBBF682}" sibTransId="{5FA16A46-27B5-4C5E-BA72-6DC1177F62E3}"/>
    <dgm:cxn modelId="{22D4801F-FFBC-BA44-84E8-86FCF64A80CE}" type="presOf" srcId="{047FC6B2-F93E-453C-ABB2-971944A497C2}" destId="{24209594-217E-40B3-AA6A-08BA3E7BD086}" srcOrd="0" destOrd="0" presId="urn:microsoft.com/office/officeart/2005/8/layout/default"/>
    <dgm:cxn modelId="{5280B522-0D59-4695-BAED-BA2BA297B5A9}" srcId="{047FC6B2-F93E-453C-ABB2-971944A497C2}" destId="{416EDA58-8F35-4D15-859C-4DB889631E5D}" srcOrd="0" destOrd="0" parTransId="{558BFB17-CF8A-4476-89FA-77F520556EB0}" sibTransId="{7899030E-3949-4D8D-8FB7-4DAA1101F7A6}"/>
    <dgm:cxn modelId="{A8B46832-9B37-824E-9A86-E04B026EEB19}" type="presOf" srcId="{FFCD1892-358C-4D27-BC3D-0F80A1B3AD9D}" destId="{A9771228-DAA2-42E1-B04D-C8D4374D712B}" srcOrd="0" destOrd="0" presId="urn:microsoft.com/office/officeart/2005/8/layout/default"/>
    <dgm:cxn modelId="{8C457036-D0A3-E94F-8A56-88124609E34D}" type="presOf" srcId="{B265E4AE-D4DF-4D6C-8EDE-3919FBD93073}" destId="{67774E03-E403-42E0-83E5-9DFF094C08EC}" srcOrd="0" destOrd="0" presId="urn:microsoft.com/office/officeart/2005/8/layout/default"/>
    <dgm:cxn modelId="{4F5F3D5F-A134-45CE-914F-EFC4EE82DA09}" srcId="{047FC6B2-F93E-453C-ABB2-971944A497C2}" destId="{2056903E-22A0-4813-9367-AAA50B5AFC68}" srcOrd="8" destOrd="0" parTransId="{67F08502-9D42-4971-9E98-DC835659E9FD}" sibTransId="{E655C2C0-80C0-4304-9988-3C116EBB373F}"/>
    <dgm:cxn modelId="{D6794743-0BA1-D344-B8D7-A35381253C47}" type="presOf" srcId="{A2645E8F-CDD2-45AD-AFFE-695FCB073A80}" destId="{DAB0F94E-5E54-4DA1-BA3D-8BA5AE8DB078}" srcOrd="0" destOrd="0" presId="urn:microsoft.com/office/officeart/2005/8/layout/default"/>
    <dgm:cxn modelId="{442A656A-FDB4-6C46-AE66-938D65DBDA06}" type="presOf" srcId="{7AE7B828-2900-45DB-AEB9-E9E098A4DBC8}" destId="{42632444-DC13-42F6-9CE3-19B15C0A15EB}" srcOrd="0" destOrd="0" presId="urn:microsoft.com/office/officeart/2005/8/layout/default"/>
    <dgm:cxn modelId="{6AEB5B4C-5345-D240-A0E1-47D23987F2DD}" type="presOf" srcId="{05DBE76E-2603-41DA-B336-6A1CB293646F}" destId="{D4333A1B-BF72-4E0D-AE03-8D274532952E}" srcOrd="0" destOrd="0" presId="urn:microsoft.com/office/officeart/2005/8/layout/default"/>
    <dgm:cxn modelId="{B3FB9F8E-CD31-C149-9DBD-71A9830E3F5D}" type="presOf" srcId="{D4248EE8-4F8E-40C2-91A7-3A4355CAA940}" destId="{CBF2CB9C-FF1E-4455-89F9-823981EDA157}" srcOrd="0" destOrd="0" presId="urn:microsoft.com/office/officeart/2005/8/layout/default"/>
    <dgm:cxn modelId="{96084F99-B6B4-42F2-A1B7-052C1AC94DFF}" srcId="{047FC6B2-F93E-453C-ABB2-971944A497C2}" destId="{7AE7B828-2900-45DB-AEB9-E9E098A4DBC8}" srcOrd="3" destOrd="0" parTransId="{4692C4C7-7D3D-4C81-9E9C-7A2DA16F6883}" sibTransId="{F79EE150-98C1-4374-A0C3-769C1A6668BD}"/>
    <dgm:cxn modelId="{E2E853BB-6A40-1A4C-9F36-318076455069}" type="presOf" srcId="{416EDA58-8F35-4D15-859C-4DB889631E5D}" destId="{DF5BBD38-2202-47F9-8AC0-BEB3BC7D6B62}" srcOrd="0" destOrd="0" presId="urn:microsoft.com/office/officeart/2005/8/layout/default"/>
    <dgm:cxn modelId="{87B714C0-5F55-4C47-854D-2902507C7FD5}" srcId="{047FC6B2-F93E-453C-ABB2-971944A497C2}" destId="{D4248EE8-4F8E-40C2-91A7-3A4355CAA940}" srcOrd="7" destOrd="0" parTransId="{B0C7528D-2429-481D-B5FA-72CAF6E13EA3}" sibTransId="{BDA191B2-44AB-4A21-8067-69805785E9C9}"/>
    <dgm:cxn modelId="{B0274DC9-0158-40D1-84BB-1FBD0813E6DA}" srcId="{047FC6B2-F93E-453C-ABB2-971944A497C2}" destId="{202B3694-7E1A-4D09-AABF-53B3A5120776}" srcOrd="5" destOrd="0" parTransId="{734E4EA0-44A1-4E3D-A71E-7DD9696555AB}" sibTransId="{36E49812-6FB2-48D1-85A9-E6590E810B25}"/>
    <dgm:cxn modelId="{663606D0-7465-4C7A-9ADD-B5FA4FCEB210}" srcId="{047FC6B2-F93E-453C-ABB2-971944A497C2}" destId="{05DBE76E-2603-41DA-B336-6A1CB293646F}" srcOrd="1" destOrd="0" parTransId="{D38BCE42-FE26-442F-B1BD-925C3023D012}" sibTransId="{5A5ADAFD-6051-4A0C-9362-991FE02E5482}"/>
    <dgm:cxn modelId="{8F0EBBF8-EE31-44B5-BBD2-1E3114D0C82C}" srcId="{047FC6B2-F93E-453C-ABB2-971944A497C2}" destId="{B265E4AE-D4DF-4D6C-8EDE-3919FBD93073}" srcOrd="6" destOrd="0" parTransId="{5EA8057A-7B05-4013-A842-DA388DE7EF21}" sibTransId="{83AC9138-46B2-4126-A17F-80B61722326A}"/>
    <dgm:cxn modelId="{8A1985D1-2E24-984F-AFB9-509ECC5C65EA}" type="presParOf" srcId="{24209594-217E-40B3-AA6A-08BA3E7BD086}" destId="{DF5BBD38-2202-47F9-8AC0-BEB3BC7D6B62}" srcOrd="0" destOrd="0" presId="urn:microsoft.com/office/officeart/2005/8/layout/default"/>
    <dgm:cxn modelId="{5C5BCE13-6FC6-9543-AD94-8EBCE0FFDAF8}" type="presParOf" srcId="{24209594-217E-40B3-AA6A-08BA3E7BD086}" destId="{3C4CAA4E-A712-4A3C-8B30-3367570754FB}" srcOrd="1" destOrd="0" presId="urn:microsoft.com/office/officeart/2005/8/layout/default"/>
    <dgm:cxn modelId="{C0F6C028-D732-2644-AAEF-2ED6B48BF0A2}" type="presParOf" srcId="{24209594-217E-40B3-AA6A-08BA3E7BD086}" destId="{D4333A1B-BF72-4E0D-AE03-8D274532952E}" srcOrd="2" destOrd="0" presId="urn:microsoft.com/office/officeart/2005/8/layout/default"/>
    <dgm:cxn modelId="{2C54418C-589D-054E-ABFB-1ECBDC61F528}" type="presParOf" srcId="{24209594-217E-40B3-AA6A-08BA3E7BD086}" destId="{CDEA095F-C247-45EF-975D-D60887BF9B3D}" srcOrd="3" destOrd="0" presId="urn:microsoft.com/office/officeart/2005/8/layout/default"/>
    <dgm:cxn modelId="{448B2273-C793-7944-A6F3-9D02608319F6}" type="presParOf" srcId="{24209594-217E-40B3-AA6A-08BA3E7BD086}" destId="{A9771228-DAA2-42E1-B04D-C8D4374D712B}" srcOrd="4" destOrd="0" presId="urn:microsoft.com/office/officeart/2005/8/layout/default"/>
    <dgm:cxn modelId="{C337955F-7A35-C545-8927-2F6D02020C7A}" type="presParOf" srcId="{24209594-217E-40B3-AA6A-08BA3E7BD086}" destId="{2B48C640-75A7-476A-B5EE-7054D4C455B9}" srcOrd="5" destOrd="0" presId="urn:microsoft.com/office/officeart/2005/8/layout/default"/>
    <dgm:cxn modelId="{E015CE43-DA68-4A42-8223-E7A5F822414C}" type="presParOf" srcId="{24209594-217E-40B3-AA6A-08BA3E7BD086}" destId="{42632444-DC13-42F6-9CE3-19B15C0A15EB}" srcOrd="6" destOrd="0" presId="urn:microsoft.com/office/officeart/2005/8/layout/default"/>
    <dgm:cxn modelId="{36A9AB14-A749-CB4A-9EBC-E56374999FB6}" type="presParOf" srcId="{24209594-217E-40B3-AA6A-08BA3E7BD086}" destId="{9EA9665E-786A-4129-A65E-81D1616DED3F}" srcOrd="7" destOrd="0" presId="urn:microsoft.com/office/officeart/2005/8/layout/default"/>
    <dgm:cxn modelId="{F8933C3B-0B1F-594E-8792-16B58EC8CEBE}" type="presParOf" srcId="{24209594-217E-40B3-AA6A-08BA3E7BD086}" destId="{DAB0F94E-5E54-4DA1-BA3D-8BA5AE8DB078}" srcOrd="8" destOrd="0" presId="urn:microsoft.com/office/officeart/2005/8/layout/default"/>
    <dgm:cxn modelId="{C734494A-B16F-B744-9F7C-63CF955DC296}" type="presParOf" srcId="{24209594-217E-40B3-AA6A-08BA3E7BD086}" destId="{62D0C679-7F45-45F5-AC3E-C72A31E1186C}" srcOrd="9" destOrd="0" presId="urn:microsoft.com/office/officeart/2005/8/layout/default"/>
    <dgm:cxn modelId="{5FA5679F-C502-0E49-96C1-6F14AD3FFAC5}" type="presParOf" srcId="{24209594-217E-40B3-AA6A-08BA3E7BD086}" destId="{EABA6233-1AE4-4127-A156-A8EE7249A69E}" srcOrd="10" destOrd="0" presId="urn:microsoft.com/office/officeart/2005/8/layout/default"/>
    <dgm:cxn modelId="{72FFB0A9-0ADA-2846-A74C-FF857B75736C}" type="presParOf" srcId="{24209594-217E-40B3-AA6A-08BA3E7BD086}" destId="{A02B6508-86B0-46F3-821B-C87242B6024A}" srcOrd="11" destOrd="0" presId="urn:microsoft.com/office/officeart/2005/8/layout/default"/>
    <dgm:cxn modelId="{BBF5FCDE-EB8A-7A49-8A01-F81F655AFA33}" type="presParOf" srcId="{24209594-217E-40B3-AA6A-08BA3E7BD086}" destId="{67774E03-E403-42E0-83E5-9DFF094C08EC}" srcOrd="12" destOrd="0" presId="urn:microsoft.com/office/officeart/2005/8/layout/default"/>
    <dgm:cxn modelId="{810883CD-D5AF-E042-BF22-86C05B6B081A}" type="presParOf" srcId="{24209594-217E-40B3-AA6A-08BA3E7BD086}" destId="{7A500C07-0489-420D-A845-E0F9EED8C3EF}" srcOrd="13" destOrd="0" presId="urn:microsoft.com/office/officeart/2005/8/layout/default"/>
    <dgm:cxn modelId="{B9E548A5-6F0F-6341-A2F7-9778AE84D5AD}" type="presParOf" srcId="{24209594-217E-40B3-AA6A-08BA3E7BD086}" destId="{CBF2CB9C-FF1E-4455-89F9-823981EDA157}" srcOrd="14" destOrd="0" presId="urn:microsoft.com/office/officeart/2005/8/layout/default"/>
    <dgm:cxn modelId="{ED601EE6-BEA4-8E49-8FDE-A4A069137569}" type="presParOf" srcId="{24209594-217E-40B3-AA6A-08BA3E7BD086}" destId="{D10D6E35-7136-48CB-9D63-6F721E1D9CEF}" srcOrd="15" destOrd="0" presId="urn:microsoft.com/office/officeart/2005/8/layout/default"/>
    <dgm:cxn modelId="{5A20E5FA-82D3-3D49-9AED-07ABB863F2FA}" type="presParOf" srcId="{24209594-217E-40B3-AA6A-08BA3E7BD086}" destId="{99A9CA8E-D340-4B24-AF1B-51DF5254205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CCCF334-ABE7-40E3-A55F-1A65884188B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A8EB70-CF70-4A6C-9F58-849DDDD7E7F0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Restate strengths</a:t>
          </a:r>
        </a:p>
      </dgm:t>
    </dgm:pt>
    <dgm:pt modelId="{204C2DBC-CDBD-41E2-94CE-E68379C51FEC}" type="parTrans" cxnId="{282F23FD-B50B-4111-8D85-9E412495FEE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138B65A-8F5C-4A50-88D2-DE3E93AA2720}" type="sibTrans" cxnId="{282F23FD-B50B-4111-8D85-9E412495FEE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05175D0-BA93-4418-8ED8-FA439F61B13F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Let them know if you want the job</a:t>
          </a:r>
        </a:p>
      </dgm:t>
    </dgm:pt>
    <dgm:pt modelId="{94699128-9B46-4868-AAF1-552DC4168A3F}" type="parTrans" cxnId="{D47D00A2-4435-40EB-9A72-AFEB9577AF3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6F59A68-2B17-4BE0-86EE-44C89AECFD42}" type="sibTrans" cxnId="{D47D00A2-4435-40EB-9A72-AFEB9577AF3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810B405-A482-42DB-ADB0-601C62EFEA99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Be courteous</a:t>
          </a:r>
        </a:p>
      </dgm:t>
    </dgm:pt>
    <dgm:pt modelId="{B4402C8B-BF8D-429F-994E-93C17D5E62E8}" type="parTrans" cxnId="{47F2B0D6-082B-405B-9DC1-9E4BA8D1DFA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55420A-577D-4A4F-A053-D3A8D65CA6B3}" type="sibTrans" cxnId="{47F2B0D6-082B-405B-9DC1-9E4BA8D1DFA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7B774B-1FF7-4073-9F03-FACAB5444B27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Ask when they will make a decision</a:t>
          </a:r>
        </a:p>
      </dgm:t>
    </dgm:pt>
    <dgm:pt modelId="{0F4F3357-3F87-4D72-B5C7-3D526C3C7A1E}" type="parTrans" cxnId="{1514E972-5378-49DE-A207-CD874DD56FD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92C2E84-A609-490A-8758-4FC3D71B8B37}" type="sibTrans" cxnId="{1514E972-5378-49DE-A207-CD874DD56FD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88DCF58-67EF-264C-B9E6-955CB2F0D71F}">
      <dgm:prSet/>
      <dgm:spPr/>
      <dgm:t>
        <a:bodyPr/>
        <a:lstStyle/>
        <a:p>
          <a:r>
            <a:rPr lang="en-US" b="1" dirty="0"/>
            <a:t>Stand and shake hands</a:t>
          </a:r>
        </a:p>
      </dgm:t>
    </dgm:pt>
    <dgm:pt modelId="{AD7BF311-4F37-AF4A-AC01-D008FEDAC0B1}" type="parTrans" cxnId="{DB40DAE0-EAB4-7046-8EC9-55C09AEC3335}">
      <dgm:prSet/>
      <dgm:spPr/>
      <dgm:t>
        <a:bodyPr/>
        <a:lstStyle/>
        <a:p>
          <a:endParaRPr lang="en-US"/>
        </a:p>
      </dgm:t>
    </dgm:pt>
    <dgm:pt modelId="{F9B97A06-5E75-3344-A04E-988DB3089642}" type="sibTrans" cxnId="{DB40DAE0-EAB4-7046-8EC9-55C09AEC3335}">
      <dgm:prSet/>
      <dgm:spPr/>
      <dgm:t>
        <a:bodyPr/>
        <a:lstStyle/>
        <a:p>
          <a:endParaRPr lang="en-US"/>
        </a:p>
      </dgm:t>
    </dgm:pt>
    <dgm:pt modelId="{C26FA9E1-8C46-46A0-A43C-24EC3E31EB6D}" type="pres">
      <dgm:prSet presAssocID="{5CCCF334-ABE7-40E3-A55F-1A65884188B8}" presName="diagram" presStyleCnt="0">
        <dgm:presLayoutVars>
          <dgm:dir/>
          <dgm:resizeHandles val="exact"/>
        </dgm:presLayoutVars>
      </dgm:prSet>
      <dgm:spPr/>
    </dgm:pt>
    <dgm:pt modelId="{EEF27C31-3F00-4A52-B582-0890D837A235}" type="pres">
      <dgm:prSet presAssocID="{7FA8EB70-CF70-4A6C-9F58-849DDDD7E7F0}" presName="node" presStyleLbl="node1" presStyleIdx="0" presStyleCnt="5">
        <dgm:presLayoutVars>
          <dgm:bulletEnabled val="1"/>
        </dgm:presLayoutVars>
      </dgm:prSet>
      <dgm:spPr/>
    </dgm:pt>
    <dgm:pt modelId="{0D446252-7E17-43D9-B71D-EB7DFC9B43E2}" type="pres">
      <dgm:prSet presAssocID="{5138B65A-8F5C-4A50-88D2-DE3E93AA2720}" presName="sibTrans" presStyleCnt="0"/>
      <dgm:spPr/>
    </dgm:pt>
    <dgm:pt modelId="{E2354238-A9B7-4200-8A0F-FF52965A0B65}" type="pres">
      <dgm:prSet presAssocID="{D05175D0-BA93-4418-8ED8-FA439F61B13F}" presName="node" presStyleLbl="node1" presStyleIdx="1" presStyleCnt="5" custLinFactNeighborX="-1200" custLinFactNeighborY="-3667">
        <dgm:presLayoutVars>
          <dgm:bulletEnabled val="1"/>
        </dgm:presLayoutVars>
      </dgm:prSet>
      <dgm:spPr/>
    </dgm:pt>
    <dgm:pt modelId="{E2946B0D-D583-43BC-906E-0B6C9BA44A6D}" type="pres">
      <dgm:prSet presAssocID="{06F59A68-2B17-4BE0-86EE-44C89AECFD42}" presName="sibTrans" presStyleCnt="0"/>
      <dgm:spPr/>
    </dgm:pt>
    <dgm:pt modelId="{AB381BBD-16C9-4ECB-992B-2615A05A737A}" type="pres">
      <dgm:prSet presAssocID="{B810B405-A482-42DB-ADB0-601C62EFEA99}" presName="node" presStyleLbl="node1" presStyleIdx="2" presStyleCnt="5">
        <dgm:presLayoutVars>
          <dgm:bulletEnabled val="1"/>
        </dgm:presLayoutVars>
      </dgm:prSet>
      <dgm:spPr/>
    </dgm:pt>
    <dgm:pt modelId="{2A0AF229-989D-49FD-BB83-69984F26BCE7}" type="pres">
      <dgm:prSet presAssocID="{BD55420A-577D-4A4F-A053-D3A8D65CA6B3}" presName="sibTrans" presStyleCnt="0"/>
      <dgm:spPr/>
    </dgm:pt>
    <dgm:pt modelId="{694BEB57-AEF1-4E9E-95FE-134BE35F3B8C}" type="pres">
      <dgm:prSet presAssocID="{BD7B774B-1FF7-4073-9F03-FACAB5444B27}" presName="node" presStyleLbl="node1" presStyleIdx="3" presStyleCnt="5">
        <dgm:presLayoutVars>
          <dgm:bulletEnabled val="1"/>
        </dgm:presLayoutVars>
      </dgm:prSet>
      <dgm:spPr/>
    </dgm:pt>
    <dgm:pt modelId="{B7DA4710-95B2-4E41-8516-1D1702F32D97}" type="pres">
      <dgm:prSet presAssocID="{A92C2E84-A609-490A-8758-4FC3D71B8B37}" presName="sibTrans" presStyleCnt="0"/>
      <dgm:spPr/>
    </dgm:pt>
    <dgm:pt modelId="{F3DA7106-002D-EA4C-B133-A69A20835E80}" type="pres">
      <dgm:prSet presAssocID="{488DCF58-67EF-264C-B9E6-955CB2F0D71F}" presName="node" presStyleLbl="node1" presStyleIdx="4" presStyleCnt="5">
        <dgm:presLayoutVars>
          <dgm:bulletEnabled val="1"/>
        </dgm:presLayoutVars>
      </dgm:prSet>
      <dgm:spPr/>
    </dgm:pt>
  </dgm:ptLst>
  <dgm:cxnLst>
    <dgm:cxn modelId="{F92BE73A-9A56-A74E-A01A-8B56DDC1A7B7}" type="presOf" srcId="{BD7B774B-1FF7-4073-9F03-FACAB5444B27}" destId="{694BEB57-AEF1-4E9E-95FE-134BE35F3B8C}" srcOrd="0" destOrd="0" presId="urn:microsoft.com/office/officeart/2005/8/layout/default"/>
    <dgm:cxn modelId="{0199FC6D-A98D-9C44-9162-64C4FFAECDC8}" type="presOf" srcId="{488DCF58-67EF-264C-B9E6-955CB2F0D71F}" destId="{F3DA7106-002D-EA4C-B133-A69A20835E80}" srcOrd="0" destOrd="0" presId="urn:microsoft.com/office/officeart/2005/8/layout/default"/>
    <dgm:cxn modelId="{1514E972-5378-49DE-A207-CD874DD56FD4}" srcId="{5CCCF334-ABE7-40E3-A55F-1A65884188B8}" destId="{BD7B774B-1FF7-4073-9F03-FACAB5444B27}" srcOrd="3" destOrd="0" parTransId="{0F4F3357-3F87-4D72-B5C7-3D526C3C7A1E}" sibTransId="{A92C2E84-A609-490A-8758-4FC3D71B8B37}"/>
    <dgm:cxn modelId="{33002A85-DE8E-DD47-A880-1FFF82397EBC}" type="presOf" srcId="{B810B405-A482-42DB-ADB0-601C62EFEA99}" destId="{AB381BBD-16C9-4ECB-992B-2615A05A737A}" srcOrd="0" destOrd="0" presId="urn:microsoft.com/office/officeart/2005/8/layout/default"/>
    <dgm:cxn modelId="{D47D00A2-4435-40EB-9A72-AFEB9577AF36}" srcId="{5CCCF334-ABE7-40E3-A55F-1A65884188B8}" destId="{D05175D0-BA93-4418-8ED8-FA439F61B13F}" srcOrd="1" destOrd="0" parTransId="{94699128-9B46-4868-AAF1-552DC4168A3F}" sibTransId="{06F59A68-2B17-4BE0-86EE-44C89AECFD42}"/>
    <dgm:cxn modelId="{39F86DB7-8721-F64B-8F1F-86F626FA3CBD}" type="presOf" srcId="{7FA8EB70-CF70-4A6C-9F58-849DDDD7E7F0}" destId="{EEF27C31-3F00-4A52-B582-0890D837A235}" srcOrd="0" destOrd="0" presId="urn:microsoft.com/office/officeart/2005/8/layout/default"/>
    <dgm:cxn modelId="{47F2B0D6-082B-405B-9DC1-9E4BA8D1DFAA}" srcId="{5CCCF334-ABE7-40E3-A55F-1A65884188B8}" destId="{B810B405-A482-42DB-ADB0-601C62EFEA99}" srcOrd="2" destOrd="0" parTransId="{B4402C8B-BF8D-429F-994E-93C17D5E62E8}" sibTransId="{BD55420A-577D-4A4F-A053-D3A8D65CA6B3}"/>
    <dgm:cxn modelId="{D3175ADD-06CF-CD40-9EF1-353D71CBF06F}" type="presOf" srcId="{5CCCF334-ABE7-40E3-A55F-1A65884188B8}" destId="{C26FA9E1-8C46-46A0-A43C-24EC3E31EB6D}" srcOrd="0" destOrd="0" presId="urn:microsoft.com/office/officeart/2005/8/layout/default"/>
    <dgm:cxn modelId="{DB40DAE0-EAB4-7046-8EC9-55C09AEC3335}" srcId="{5CCCF334-ABE7-40E3-A55F-1A65884188B8}" destId="{488DCF58-67EF-264C-B9E6-955CB2F0D71F}" srcOrd="4" destOrd="0" parTransId="{AD7BF311-4F37-AF4A-AC01-D008FEDAC0B1}" sibTransId="{F9B97A06-5E75-3344-A04E-988DB3089642}"/>
    <dgm:cxn modelId="{0A3799F0-4F94-1541-A35D-CA20E32CDDA7}" type="presOf" srcId="{D05175D0-BA93-4418-8ED8-FA439F61B13F}" destId="{E2354238-A9B7-4200-8A0F-FF52965A0B65}" srcOrd="0" destOrd="0" presId="urn:microsoft.com/office/officeart/2005/8/layout/default"/>
    <dgm:cxn modelId="{282F23FD-B50B-4111-8D85-9E412495FEE6}" srcId="{5CCCF334-ABE7-40E3-A55F-1A65884188B8}" destId="{7FA8EB70-CF70-4A6C-9F58-849DDDD7E7F0}" srcOrd="0" destOrd="0" parTransId="{204C2DBC-CDBD-41E2-94CE-E68379C51FEC}" sibTransId="{5138B65A-8F5C-4A50-88D2-DE3E93AA2720}"/>
    <dgm:cxn modelId="{74DD2317-AD66-C542-B191-D12000E1A748}" type="presParOf" srcId="{C26FA9E1-8C46-46A0-A43C-24EC3E31EB6D}" destId="{EEF27C31-3F00-4A52-B582-0890D837A235}" srcOrd="0" destOrd="0" presId="urn:microsoft.com/office/officeart/2005/8/layout/default"/>
    <dgm:cxn modelId="{CC70422E-475E-5A45-9836-BA6E7D42E2FF}" type="presParOf" srcId="{C26FA9E1-8C46-46A0-A43C-24EC3E31EB6D}" destId="{0D446252-7E17-43D9-B71D-EB7DFC9B43E2}" srcOrd="1" destOrd="0" presId="urn:microsoft.com/office/officeart/2005/8/layout/default"/>
    <dgm:cxn modelId="{1F06B165-841A-A443-B522-E1C30D9EA170}" type="presParOf" srcId="{C26FA9E1-8C46-46A0-A43C-24EC3E31EB6D}" destId="{E2354238-A9B7-4200-8A0F-FF52965A0B65}" srcOrd="2" destOrd="0" presId="urn:microsoft.com/office/officeart/2005/8/layout/default"/>
    <dgm:cxn modelId="{A21A7C3A-AB1B-854E-A188-44649E83F2EE}" type="presParOf" srcId="{C26FA9E1-8C46-46A0-A43C-24EC3E31EB6D}" destId="{E2946B0D-D583-43BC-906E-0B6C9BA44A6D}" srcOrd="3" destOrd="0" presId="urn:microsoft.com/office/officeart/2005/8/layout/default"/>
    <dgm:cxn modelId="{05B5863B-2C3E-3243-B350-F330553A96DE}" type="presParOf" srcId="{C26FA9E1-8C46-46A0-A43C-24EC3E31EB6D}" destId="{AB381BBD-16C9-4ECB-992B-2615A05A737A}" srcOrd="4" destOrd="0" presId="urn:microsoft.com/office/officeart/2005/8/layout/default"/>
    <dgm:cxn modelId="{B1809778-C9CF-D646-AF7E-0A45B5169748}" type="presParOf" srcId="{C26FA9E1-8C46-46A0-A43C-24EC3E31EB6D}" destId="{2A0AF229-989D-49FD-BB83-69984F26BCE7}" srcOrd="5" destOrd="0" presId="urn:microsoft.com/office/officeart/2005/8/layout/default"/>
    <dgm:cxn modelId="{9F418F07-4767-754D-BB24-5149DDB8DE2A}" type="presParOf" srcId="{C26FA9E1-8C46-46A0-A43C-24EC3E31EB6D}" destId="{694BEB57-AEF1-4E9E-95FE-134BE35F3B8C}" srcOrd="6" destOrd="0" presId="urn:microsoft.com/office/officeart/2005/8/layout/default"/>
    <dgm:cxn modelId="{936C4846-E7A3-8D42-93D6-1218E379EB7A}" type="presParOf" srcId="{C26FA9E1-8C46-46A0-A43C-24EC3E31EB6D}" destId="{B7DA4710-95B2-4E41-8516-1D1702F32D97}" srcOrd="7" destOrd="0" presId="urn:microsoft.com/office/officeart/2005/8/layout/default"/>
    <dgm:cxn modelId="{17FF6F0D-0EAF-B547-B9C4-C59A67CCFB4A}" type="presParOf" srcId="{C26FA9E1-8C46-46A0-A43C-24EC3E31EB6D}" destId="{F3DA7106-002D-EA4C-B133-A69A20835E8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BC51D7C-7374-4146-A3F0-36388A7B7F12}" type="doc">
      <dgm:prSet loTypeId="urn:microsoft.com/office/officeart/2005/8/layout/bList2" loCatId="list" qsTypeId="urn:microsoft.com/office/officeart/2005/8/quickstyle/simple4" qsCatId="simple" csTypeId="urn:microsoft.com/office/officeart/2005/8/colors/colorful1" csCatId="colorful" phldr="1"/>
      <dgm:spPr/>
    </dgm:pt>
    <dgm:pt modelId="{B52E2317-1DED-584D-BE05-2D4459222689}">
      <dgm:prSet phldrT="[Text]"/>
      <dgm:spPr/>
      <dgm:t>
        <a:bodyPr/>
        <a:lstStyle/>
        <a:p>
          <a:r>
            <a:rPr lang="en-US" dirty="0"/>
            <a:t>Phone</a:t>
          </a:r>
        </a:p>
      </dgm:t>
    </dgm:pt>
    <dgm:pt modelId="{312AC1AC-4DF7-7446-A100-0D23ADCAFC50}" type="parTrans" cxnId="{F631DA3D-98F1-584B-B300-876B6F4FAC00}">
      <dgm:prSet/>
      <dgm:spPr/>
      <dgm:t>
        <a:bodyPr/>
        <a:lstStyle/>
        <a:p>
          <a:endParaRPr lang="en-US"/>
        </a:p>
      </dgm:t>
    </dgm:pt>
    <dgm:pt modelId="{92E8954F-7556-DF4C-BD12-985B05298DE1}" type="sibTrans" cxnId="{F631DA3D-98F1-584B-B300-876B6F4FAC00}">
      <dgm:prSet/>
      <dgm:spPr/>
      <dgm:t>
        <a:bodyPr/>
        <a:lstStyle/>
        <a:p>
          <a:endParaRPr lang="en-US"/>
        </a:p>
      </dgm:t>
    </dgm:pt>
    <dgm:pt modelId="{17892D7D-C7B2-404C-8420-FCDDAAC191A6}">
      <dgm:prSet phldrT="[Text]"/>
      <dgm:spPr/>
      <dgm:t>
        <a:bodyPr/>
        <a:lstStyle/>
        <a:p>
          <a:r>
            <a:rPr lang="en-US" dirty="0"/>
            <a:t>Online</a:t>
          </a:r>
        </a:p>
      </dgm:t>
    </dgm:pt>
    <dgm:pt modelId="{D8214763-D571-D045-9EC5-752D1DCC167E}" type="parTrans" cxnId="{2663E4F4-7C50-B54C-95AA-479348D475E8}">
      <dgm:prSet/>
      <dgm:spPr/>
      <dgm:t>
        <a:bodyPr/>
        <a:lstStyle/>
        <a:p>
          <a:endParaRPr lang="en-US"/>
        </a:p>
      </dgm:t>
    </dgm:pt>
    <dgm:pt modelId="{6F6FBD16-7677-854A-9195-3809CCED414B}" type="sibTrans" cxnId="{2663E4F4-7C50-B54C-95AA-479348D475E8}">
      <dgm:prSet/>
      <dgm:spPr/>
      <dgm:t>
        <a:bodyPr/>
        <a:lstStyle/>
        <a:p>
          <a:endParaRPr lang="en-US"/>
        </a:p>
      </dgm:t>
    </dgm:pt>
    <dgm:pt modelId="{D04642DB-3D85-9243-B988-21F742DD2CA3}">
      <dgm:prSet/>
      <dgm:spPr/>
      <dgm:t>
        <a:bodyPr/>
        <a:lstStyle/>
        <a:p>
          <a:r>
            <a:rPr lang="en-US" dirty="0"/>
            <a:t>Stand</a:t>
          </a:r>
        </a:p>
      </dgm:t>
    </dgm:pt>
    <dgm:pt modelId="{21459B51-7DE7-444B-9227-EB5B78FF6717}" type="parTrans" cxnId="{154869AB-3BD7-E14B-85E7-4648BD50D454}">
      <dgm:prSet/>
      <dgm:spPr/>
      <dgm:t>
        <a:bodyPr/>
        <a:lstStyle/>
        <a:p>
          <a:endParaRPr lang="en-US"/>
        </a:p>
      </dgm:t>
    </dgm:pt>
    <dgm:pt modelId="{357521AC-57CA-BF4D-B0BF-54B720172889}" type="sibTrans" cxnId="{154869AB-3BD7-E14B-85E7-4648BD50D454}">
      <dgm:prSet/>
      <dgm:spPr/>
      <dgm:t>
        <a:bodyPr/>
        <a:lstStyle/>
        <a:p>
          <a:endParaRPr lang="en-US"/>
        </a:p>
      </dgm:t>
    </dgm:pt>
    <dgm:pt modelId="{792CAB02-8B35-5744-BED3-254A1E8E8386}">
      <dgm:prSet/>
      <dgm:spPr/>
      <dgm:t>
        <a:bodyPr/>
        <a:lstStyle/>
        <a:p>
          <a:r>
            <a:rPr lang="en-US" dirty="0"/>
            <a:t>Ensure volume is okay</a:t>
          </a:r>
        </a:p>
      </dgm:t>
    </dgm:pt>
    <dgm:pt modelId="{65066144-B0F0-E347-90BF-9B15778CA1AA}" type="parTrans" cxnId="{A181EEB3-AB57-154B-B041-A3EDB33874B7}">
      <dgm:prSet/>
      <dgm:spPr/>
      <dgm:t>
        <a:bodyPr/>
        <a:lstStyle/>
        <a:p>
          <a:endParaRPr lang="en-US"/>
        </a:p>
      </dgm:t>
    </dgm:pt>
    <dgm:pt modelId="{EE80CBD7-BEFE-1A42-BD98-71C9100ACA4F}" type="sibTrans" cxnId="{A181EEB3-AB57-154B-B041-A3EDB33874B7}">
      <dgm:prSet/>
      <dgm:spPr/>
      <dgm:t>
        <a:bodyPr/>
        <a:lstStyle/>
        <a:p>
          <a:endParaRPr lang="en-US"/>
        </a:p>
      </dgm:t>
    </dgm:pt>
    <dgm:pt modelId="{55E8593E-4FCF-4F42-B72D-9AD862BBBD32}">
      <dgm:prSet/>
      <dgm:spPr/>
      <dgm:t>
        <a:bodyPr/>
        <a:lstStyle/>
        <a:p>
          <a:r>
            <a:rPr lang="en-US" dirty="0"/>
            <a:t>Don’t sit above webcam</a:t>
          </a:r>
        </a:p>
      </dgm:t>
    </dgm:pt>
    <dgm:pt modelId="{53111F09-14A0-834F-96F9-7F1A6758DAE7}" type="parTrans" cxnId="{0CDF336A-3169-3F41-9795-1F6B63E1DA87}">
      <dgm:prSet/>
      <dgm:spPr/>
      <dgm:t>
        <a:bodyPr/>
        <a:lstStyle/>
        <a:p>
          <a:endParaRPr lang="en-US"/>
        </a:p>
      </dgm:t>
    </dgm:pt>
    <dgm:pt modelId="{B5D48B76-6A53-084C-80F7-AC98F21C7F3E}" type="sibTrans" cxnId="{0CDF336A-3169-3F41-9795-1F6B63E1DA87}">
      <dgm:prSet/>
      <dgm:spPr/>
      <dgm:t>
        <a:bodyPr/>
        <a:lstStyle/>
        <a:p>
          <a:endParaRPr lang="en-US"/>
        </a:p>
      </dgm:t>
    </dgm:pt>
    <dgm:pt modelId="{4AF535C4-89C5-2E40-BAE4-761C734C7C0A}">
      <dgm:prSet/>
      <dgm:spPr/>
      <dgm:t>
        <a:bodyPr/>
        <a:lstStyle/>
        <a:p>
          <a:r>
            <a:rPr lang="en-US" dirty="0"/>
            <a:t>Ensure quality bandwidth</a:t>
          </a:r>
        </a:p>
      </dgm:t>
    </dgm:pt>
    <dgm:pt modelId="{39858F64-1EF8-AF4B-8924-AEEBB8FF4B98}" type="parTrans" cxnId="{6FA9C391-7544-BA4C-B41E-A3793725AFED}">
      <dgm:prSet/>
      <dgm:spPr/>
      <dgm:t>
        <a:bodyPr/>
        <a:lstStyle/>
        <a:p>
          <a:endParaRPr lang="en-US"/>
        </a:p>
      </dgm:t>
    </dgm:pt>
    <dgm:pt modelId="{A4406327-74BF-2849-ACCE-13993CEB59B4}" type="sibTrans" cxnId="{6FA9C391-7544-BA4C-B41E-A3793725AFED}">
      <dgm:prSet/>
      <dgm:spPr/>
      <dgm:t>
        <a:bodyPr/>
        <a:lstStyle/>
        <a:p>
          <a:endParaRPr lang="en-US"/>
        </a:p>
      </dgm:t>
    </dgm:pt>
    <dgm:pt modelId="{CCDD6DE7-6B6D-B246-9919-4C5776AC12B8}">
      <dgm:prSet/>
      <dgm:spPr/>
      <dgm:t>
        <a:bodyPr/>
        <a:lstStyle/>
        <a:p>
          <a:r>
            <a:rPr lang="en-US" dirty="0"/>
            <a:t>Dress Professionally</a:t>
          </a:r>
        </a:p>
      </dgm:t>
    </dgm:pt>
    <dgm:pt modelId="{896168A3-CF52-0544-B904-29F52DD851A4}" type="parTrans" cxnId="{D4611A8F-112E-2444-AD72-5DF216B4577D}">
      <dgm:prSet/>
      <dgm:spPr/>
    </dgm:pt>
    <dgm:pt modelId="{EC894C88-FE94-BA4A-8F95-984B64BA30AA}" type="sibTrans" cxnId="{D4611A8F-112E-2444-AD72-5DF216B4577D}">
      <dgm:prSet/>
      <dgm:spPr/>
    </dgm:pt>
    <dgm:pt modelId="{07BF443B-308D-4043-BEA1-402984A1D55B}" type="pres">
      <dgm:prSet presAssocID="{DBC51D7C-7374-4146-A3F0-36388A7B7F12}" presName="diagram" presStyleCnt="0">
        <dgm:presLayoutVars>
          <dgm:dir/>
          <dgm:animLvl val="lvl"/>
          <dgm:resizeHandles val="exact"/>
        </dgm:presLayoutVars>
      </dgm:prSet>
      <dgm:spPr/>
    </dgm:pt>
    <dgm:pt modelId="{EB9BAF5E-6A99-C940-A814-2F16F213DB89}" type="pres">
      <dgm:prSet presAssocID="{B52E2317-1DED-584D-BE05-2D4459222689}" presName="compNode" presStyleCnt="0"/>
      <dgm:spPr/>
    </dgm:pt>
    <dgm:pt modelId="{4CA4C836-A3BB-3246-AF3A-8F97017AD71E}" type="pres">
      <dgm:prSet presAssocID="{B52E2317-1DED-584D-BE05-2D4459222689}" presName="childRect" presStyleLbl="bgAcc1" presStyleIdx="0" presStyleCnt="2">
        <dgm:presLayoutVars>
          <dgm:bulletEnabled val="1"/>
        </dgm:presLayoutVars>
      </dgm:prSet>
      <dgm:spPr/>
    </dgm:pt>
    <dgm:pt modelId="{2AFAD7D0-ED21-A749-928E-DFA565E8BDDD}" type="pres">
      <dgm:prSet presAssocID="{B52E2317-1DED-584D-BE05-2D445922268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DFC0BB2-C6E1-DC49-BB78-68F5C2549A70}" type="pres">
      <dgm:prSet presAssocID="{B52E2317-1DED-584D-BE05-2D4459222689}" presName="parentRect" presStyleLbl="alignNode1" presStyleIdx="0" presStyleCnt="2"/>
      <dgm:spPr/>
    </dgm:pt>
    <dgm:pt modelId="{ED07BE81-4737-A341-A2D2-6C88665AFFFB}" type="pres">
      <dgm:prSet presAssocID="{B52E2317-1DED-584D-BE05-2D4459222689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41F88522-C948-A84C-BCE1-48684D1D59F1}" type="pres">
      <dgm:prSet presAssocID="{92E8954F-7556-DF4C-BD12-985B05298DE1}" presName="sibTrans" presStyleLbl="sibTrans2D1" presStyleIdx="0" presStyleCnt="0"/>
      <dgm:spPr/>
    </dgm:pt>
    <dgm:pt modelId="{1DCE1EDA-E24A-804B-9B17-72DC1E51DCB5}" type="pres">
      <dgm:prSet presAssocID="{17892D7D-C7B2-404C-8420-FCDDAAC191A6}" presName="compNode" presStyleCnt="0"/>
      <dgm:spPr/>
    </dgm:pt>
    <dgm:pt modelId="{EB18524B-FBEE-544E-8387-C18397A6B7B9}" type="pres">
      <dgm:prSet presAssocID="{17892D7D-C7B2-404C-8420-FCDDAAC191A6}" presName="childRect" presStyleLbl="bgAcc1" presStyleIdx="1" presStyleCnt="2">
        <dgm:presLayoutVars>
          <dgm:bulletEnabled val="1"/>
        </dgm:presLayoutVars>
      </dgm:prSet>
      <dgm:spPr/>
    </dgm:pt>
    <dgm:pt modelId="{413D60C3-F802-484A-A34A-4B157641B1E3}" type="pres">
      <dgm:prSet presAssocID="{17892D7D-C7B2-404C-8420-FCDDAAC191A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47CA577-A4C2-8E4E-B62E-276479169531}" type="pres">
      <dgm:prSet presAssocID="{17892D7D-C7B2-404C-8420-FCDDAAC191A6}" presName="parentRect" presStyleLbl="alignNode1" presStyleIdx="1" presStyleCnt="2"/>
      <dgm:spPr/>
    </dgm:pt>
    <dgm:pt modelId="{1C2543B6-51BE-484F-ACE5-078DEBCBBE97}" type="pres">
      <dgm:prSet presAssocID="{17892D7D-C7B2-404C-8420-FCDDAAC191A6}" presName="adorn" presStyleLbl="fgAccFollow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</dgm:ptLst>
  <dgm:cxnLst>
    <dgm:cxn modelId="{6CB53D00-04C1-DC40-BD82-43D96E8B5985}" type="presOf" srcId="{17892D7D-C7B2-404C-8420-FCDDAAC191A6}" destId="{A47CA577-A4C2-8E4E-B62E-276479169531}" srcOrd="1" destOrd="0" presId="urn:microsoft.com/office/officeart/2005/8/layout/bList2"/>
    <dgm:cxn modelId="{F631DA3D-98F1-584B-B300-876B6F4FAC00}" srcId="{DBC51D7C-7374-4146-A3F0-36388A7B7F12}" destId="{B52E2317-1DED-584D-BE05-2D4459222689}" srcOrd="0" destOrd="0" parTransId="{312AC1AC-4DF7-7446-A100-0D23ADCAFC50}" sibTransId="{92E8954F-7556-DF4C-BD12-985B05298DE1}"/>
    <dgm:cxn modelId="{6C57213F-D4DD-974C-9873-7A337F57E459}" type="presOf" srcId="{B52E2317-1DED-584D-BE05-2D4459222689}" destId="{2AFAD7D0-ED21-A749-928E-DFA565E8BDDD}" srcOrd="0" destOrd="0" presId="urn:microsoft.com/office/officeart/2005/8/layout/bList2"/>
    <dgm:cxn modelId="{3424D263-7FB2-FD47-8228-14B9F0F9A419}" type="presOf" srcId="{CCDD6DE7-6B6D-B246-9919-4C5776AC12B8}" destId="{EB18524B-FBEE-544E-8387-C18397A6B7B9}" srcOrd="0" destOrd="2" presId="urn:microsoft.com/office/officeart/2005/8/layout/bList2"/>
    <dgm:cxn modelId="{0CDF336A-3169-3F41-9795-1F6B63E1DA87}" srcId="{17892D7D-C7B2-404C-8420-FCDDAAC191A6}" destId="{55E8593E-4FCF-4F42-B72D-9AD862BBBD32}" srcOrd="0" destOrd="0" parTransId="{53111F09-14A0-834F-96F9-7F1A6758DAE7}" sibTransId="{B5D48B76-6A53-084C-80F7-AC98F21C7F3E}"/>
    <dgm:cxn modelId="{D010BD4D-383E-A047-BDC2-4258BFB2B4BC}" type="presOf" srcId="{D04642DB-3D85-9243-B988-21F742DD2CA3}" destId="{4CA4C836-A3BB-3246-AF3A-8F97017AD71E}" srcOrd="0" destOrd="0" presId="urn:microsoft.com/office/officeart/2005/8/layout/bList2"/>
    <dgm:cxn modelId="{D4611A8F-112E-2444-AD72-5DF216B4577D}" srcId="{17892D7D-C7B2-404C-8420-FCDDAAC191A6}" destId="{CCDD6DE7-6B6D-B246-9919-4C5776AC12B8}" srcOrd="2" destOrd="0" parTransId="{896168A3-CF52-0544-B904-29F52DD851A4}" sibTransId="{EC894C88-FE94-BA4A-8F95-984B64BA30AA}"/>
    <dgm:cxn modelId="{6FA9C391-7544-BA4C-B41E-A3793725AFED}" srcId="{17892D7D-C7B2-404C-8420-FCDDAAC191A6}" destId="{4AF535C4-89C5-2E40-BAE4-761C734C7C0A}" srcOrd="1" destOrd="0" parTransId="{39858F64-1EF8-AF4B-8924-AEEBB8FF4B98}" sibTransId="{A4406327-74BF-2849-ACCE-13993CEB59B4}"/>
    <dgm:cxn modelId="{16AC9CA2-850F-004D-A4E7-31BE0B81D0A6}" type="presOf" srcId="{17892D7D-C7B2-404C-8420-FCDDAAC191A6}" destId="{413D60C3-F802-484A-A34A-4B157641B1E3}" srcOrd="0" destOrd="0" presId="urn:microsoft.com/office/officeart/2005/8/layout/bList2"/>
    <dgm:cxn modelId="{D891B0A6-6DF0-6B48-A652-7350E627AF2F}" type="presOf" srcId="{792CAB02-8B35-5744-BED3-254A1E8E8386}" destId="{4CA4C836-A3BB-3246-AF3A-8F97017AD71E}" srcOrd="0" destOrd="1" presId="urn:microsoft.com/office/officeart/2005/8/layout/bList2"/>
    <dgm:cxn modelId="{154869AB-3BD7-E14B-85E7-4648BD50D454}" srcId="{B52E2317-1DED-584D-BE05-2D4459222689}" destId="{D04642DB-3D85-9243-B988-21F742DD2CA3}" srcOrd="0" destOrd="0" parTransId="{21459B51-7DE7-444B-9227-EB5B78FF6717}" sibTransId="{357521AC-57CA-BF4D-B0BF-54B720172889}"/>
    <dgm:cxn modelId="{A181EEB3-AB57-154B-B041-A3EDB33874B7}" srcId="{B52E2317-1DED-584D-BE05-2D4459222689}" destId="{792CAB02-8B35-5744-BED3-254A1E8E8386}" srcOrd="1" destOrd="0" parTransId="{65066144-B0F0-E347-90BF-9B15778CA1AA}" sibTransId="{EE80CBD7-BEFE-1A42-BD98-71C9100ACA4F}"/>
    <dgm:cxn modelId="{33590BC6-C7DC-0F41-8799-53ED0E69D4AF}" type="presOf" srcId="{92E8954F-7556-DF4C-BD12-985B05298DE1}" destId="{41F88522-C948-A84C-BCE1-48684D1D59F1}" srcOrd="0" destOrd="0" presId="urn:microsoft.com/office/officeart/2005/8/layout/bList2"/>
    <dgm:cxn modelId="{7CA556CC-7797-9545-9C26-12E623A69176}" type="presOf" srcId="{4AF535C4-89C5-2E40-BAE4-761C734C7C0A}" destId="{EB18524B-FBEE-544E-8387-C18397A6B7B9}" srcOrd="0" destOrd="1" presId="urn:microsoft.com/office/officeart/2005/8/layout/bList2"/>
    <dgm:cxn modelId="{5BF71ACF-B682-9F43-A1FA-7022E9C54D7F}" type="presOf" srcId="{55E8593E-4FCF-4F42-B72D-9AD862BBBD32}" destId="{EB18524B-FBEE-544E-8387-C18397A6B7B9}" srcOrd="0" destOrd="0" presId="urn:microsoft.com/office/officeart/2005/8/layout/bList2"/>
    <dgm:cxn modelId="{40CC9CD5-48E2-624E-8946-DA0280EEC019}" type="presOf" srcId="{B52E2317-1DED-584D-BE05-2D4459222689}" destId="{DDFC0BB2-C6E1-DC49-BB78-68F5C2549A70}" srcOrd="1" destOrd="0" presId="urn:microsoft.com/office/officeart/2005/8/layout/bList2"/>
    <dgm:cxn modelId="{A6E5BFE3-FC41-5A49-BE13-4586BBB973E3}" type="presOf" srcId="{DBC51D7C-7374-4146-A3F0-36388A7B7F12}" destId="{07BF443B-308D-4043-BEA1-402984A1D55B}" srcOrd="0" destOrd="0" presId="urn:microsoft.com/office/officeart/2005/8/layout/bList2"/>
    <dgm:cxn modelId="{2663E4F4-7C50-B54C-95AA-479348D475E8}" srcId="{DBC51D7C-7374-4146-A3F0-36388A7B7F12}" destId="{17892D7D-C7B2-404C-8420-FCDDAAC191A6}" srcOrd="1" destOrd="0" parTransId="{D8214763-D571-D045-9EC5-752D1DCC167E}" sibTransId="{6F6FBD16-7677-854A-9195-3809CCED414B}"/>
    <dgm:cxn modelId="{42299C4C-A024-3649-AEB8-8B28C6EADE70}" type="presParOf" srcId="{07BF443B-308D-4043-BEA1-402984A1D55B}" destId="{EB9BAF5E-6A99-C940-A814-2F16F213DB89}" srcOrd="0" destOrd="0" presId="urn:microsoft.com/office/officeart/2005/8/layout/bList2"/>
    <dgm:cxn modelId="{293527BF-1647-7746-A714-016248CA124B}" type="presParOf" srcId="{EB9BAF5E-6A99-C940-A814-2F16F213DB89}" destId="{4CA4C836-A3BB-3246-AF3A-8F97017AD71E}" srcOrd="0" destOrd="0" presId="urn:microsoft.com/office/officeart/2005/8/layout/bList2"/>
    <dgm:cxn modelId="{92E95BD6-3460-3240-B22B-B0119C957330}" type="presParOf" srcId="{EB9BAF5E-6A99-C940-A814-2F16F213DB89}" destId="{2AFAD7D0-ED21-A749-928E-DFA565E8BDDD}" srcOrd="1" destOrd="0" presId="urn:microsoft.com/office/officeart/2005/8/layout/bList2"/>
    <dgm:cxn modelId="{1B03C66A-49CC-B84F-A5D2-CE0CDC07B063}" type="presParOf" srcId="{EB9BAF5E-6A99-C940-A814-2F16F213DB89}" destId="{DDFC0BB2-C6E1-DC49-BB78-68F5C2549A70}" srcOrd="2" destOrd="0" presId="urn:microsoft.com/office/officeart/2005/8/layout/bList2"/>
    <dgm:cxn modelId="{FA6FB000-3691-F44A-B450-73DB40C7D7D9}" type="presParOf" srcId="{EB9BAF5E-6A99-C940-A814-2F16F213DB89}" destId="{ED07BE81-4737-A341-A2D2-6C88665AFFFB}" srcOrd="3" destOrd="0" presId="urn:microsoft.com/office/officeart/2005/8/layout/bList2"/>
    <dgm:cxn modelId="{23593D30-FA31-3344-B8AB-7B5F554A57E5}" type="presParOf" srcId="{07BF443B-308D-4043-BEA1-402984A1D55B}" destId="{41F88522-C948-A84C-BCE1-48684D1D59F1}" srcOrd="1" destOrd="0" presId="urn:microsoft.com/office/officeart/2005/8/layout/bList2"/>
    <dgm:cxn modelId="{79F24612-89ED-EC46-A45B-6AC5BA7A3799}" type="presParOf" srcId="{07BF443B-308D-4043-BEA1-402984A1D55B}" destId="{1DCE1EDA-E24A-804B-9B17-72DC1E51DCB5}" srcOrd="2" destOrd="0" presId="urn:microsoft.com/office/officeart/2005/8/layout/bList2"/>
    <dgm:cxn modelId="{0ECC917A-9E34-7647-B668-1F80B437223E}" type="presParOf" srcId="{1DCE1EDA-E24A-804B-9B17-72DC1E51DCB5}" destId="{EB18524B-FBEE-544E-8387-C18397A6B7B9}" srcOrd="0" destOrd="0" presId="urn:microsoft.com/office/officeart/2005/8/layout/bList2"/>
    <dgm:cxn modelId="{B817D341-7A66-2C4B-948B-A9771305B649}" type="presParOf" srcId="{1DCE1EDA-E24A-804B-9B17-72DC1E51DCB5}" destId="{413D60C3-F802-484A-A34A-4B157641B1E3}" srcOrd="1" destOrd="0" presId="urn:microsoft.com/office/officeart/2005/8/layout/bList2"/>
    <dgm:cxn modelId="{790F8EDC-9396-B247-9427-464DE0247B9D}" type="presParOf" srcId="{1DCE1EDA-E24A-804B-9B17-72DC1E51DCB5}" destId="{A47CA577-A4C2-8E4E-B62E-276479169531}" srcOrd="2" destOrd="0" presId="urn:microsoft.com/office/officeart/2005/8/layout/bList2"/>
    <dgm:cxn modelId="{F821EBB6-C370-5144-AE1A-88176C29F955}" type="presParOf" srcId="{1DCE1EDA-E24A-804B-9B17-72DC1E51DCB5}" destId="{1C2543B6-51BE-484F-ACE5-078DEBCBBE9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/>
            <a:t>Get the job</a:t>
          </a:r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BD08707C-9C74-BA44-A116-BC6C27E4131B}">
      <dgm:prSet/>
      <dgm:spPr/>
      <dgm:t>
        <a:bodyPr/>
        <a:lstStyle/>
        <a:p>
          <a:pPr rtl="0"/>
          <a:r>
            <a:rPr lang="en-US" dirty="0"/>
            <a:t>Interview &amp; Thank You</a:t>
          </a:r>
        </a:p>
      </dgm:t>
    </dgm:pt>
    <dgm:pt modelId="{310F9ABD-9E9D-ED4D-8A9A-04F35BB78CA8}" type="parTrans" cxnId="{44DA100F-4360-7345-B7FB-5EECBA5BB543}">
      <dgm:prSet/>
      <dgm:spPr/>
      <dgm:t>
        <a:bodyPr/>
        <a:lstStyle/>
        <a:p>
          <a:endParaRPr lang="en-US"/>
        </a:p>
      </dgm:t>
    </dgm:pt>
    <dgm:pt modelId="{614DBA4C-9967-954E-B6C7-BA3EA4053AD7}" type="sibTrans" cxnId="{44DA100F-4360-7345-B7FB-5EECBA5BB54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CDDD45-F58A-0B4A-BBD9-F3645E706E80}" type="pres">
      <dgm:prSet presAssocID="{0F98F8C3-1B27-1846-A883-21245CD30C18}" presName="centerShape" presStyleLbl="node0" presStyleIdx="0" presStyleCnt="1"/>
      <dgm:spPr/>
    </dgm:pt>
    <dgm:pt modelId="{8E571F31-C92A-3748-8BC3-481A8783486A}" type="pres">
      <dgm:prSet presAssocID="{310F9ABD-9E9D-ED4D-8A9A-04F35BB78CA8}" presName="parTrans" presStyleLbl="bgSibTrans2D1" presStyleIdx="0" presStyleCnt="1"/>
      <dgm:spPr/>
    </dgm:pt>
    <dgm:pt modelId="{244A7E39-72CC-0F49-855A-1B5BDECB108E}" type="pres">
      <dgm:prSet presAssocID="{BD08707C-9C74-BA44-A116-BC6C27E4131B}" presName="node" presStyleLbl="node1" presStyleIdx="0" presStyleCnt="1">
        <dgm:presLayoutVars>
          <dgm:bulletEnabled val="1"/>
        </dgm:presLayoutVars>
      </dgm:prSet>
      <dgm:spPr/>
    </dgm:pt>
  </dgm:ptLst>
  <dgm:cxnLst>
    <dgm:cxn modelId="{44DA100F-4360-7345-B7FB-5EECBA5BB543}" srcId="{0F98F8C3-1B27-1846-A883-21245CD30C18}" destId="{BD08707C-9C74-BA44-A116-BC6C27E4131B}" srcOrd="0" destOrd="0" parTransId="{310F9ABD-9E9D-ED4D-8A9A-04F35BB78CA8}" sibTransId="{614DBA4C-9967-954E-B6C7-BA3EA4053AD7}"/>
    <dgm:cxn modelId="{6F49EE18-C17B-4147-8E09-6B72D4B7B714}" type="presOf" srcId="{BD08707C-9C74-BA44-A116-BC6C27E4131B}" destId="{244A7E39-72CC-0F49-855A-1B5BDECB108E}" srcOrd="0" destOrd="0" presId="urn:microsoft.com/office/officeart/2005/8/layout/radial4"/>
    <dgm:cxn modelId="{C1A93F44-E4F2-C445-BC79-440BB61BB5D8}" type="presOf" srcId="{310F9ABD-9E9D-ED4D-8A9A-04F35BB78CA8}" destId="{8E571F31-C92A-3748-8BC3-481A8783486A}" srcOrd="0" destOrd="0" presId="urn:microsoft.com/office/officeart/2005/8/layout/radial4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D23BDB94-6DF6-9441-8EDB-5E2B95801C9F}" type="presOf" srcId="{0F98F8C3-1B27-1846-A883-21245CD30C18}" destId="{22CDDD45-F58A-0B4A-BBD9-F3645E706E80}" srcOrd="0" destOrd="0" presId="urn:microsoft.com/office/officeart/2005/8/layout/radial4"/>
    <dgm:cxn modelId="{5B6346C3-E0D1-6F4C-BCCB-67E06622E49E}" type="presOf" srcId="{F07AA0E1-DEF5-C94A-A148-BE51946526AB}" destId="{AA113725-07DC-0845-9FB3-1BF461C0536F}" srcOrd="0" destOrd="0" presId="urn:microsoft.com/office/officeart/2005/8/layout/radial4"/>
    <dgm:cxn modelId="{C1C5BB59-8746-4D4C-B72E-ABDA17C10236}" type="presParOf" srcId="{AA113725-07DC-0845-9FB3-1BF461C0536F}" destId="{22CDDD45-F58A-0B4A-BBD9-F3645E706E80}" srcOrd="0" destOrd="0" presId="urn:microsoft.com/office/officeart/2005/8/layout/radial4"/>
    <dgm:cxn modelId="{F6053D20-A878-814C-9555-2219C0C7E158}" type="presParOf" srcId="{AA113725-07DC-0845-9FB3-1BF461C0536F}" destId="{8E571F31-C92A-3748-8BC3-481A8783486A}" srcOrd="1" destOrd="0" presId="urn:microsoft.com/office/officeart/2005/8/layout/radial4"/>
    <dgm:cxn modelId="{87BA9613-D08E-5844-88D4-5B5D979B29C1}" type="presParOf" srcId="{AA113725-07DC-0845-9FB3-1BF461C0536F}" destId="{244A7E39-72CC-0F49-855A-1B5BDECB108E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0597926-098E-40C8-A1BD-FD66310B674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486C49-B772-4F57-BBC1-33718E213B1C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Make Notes</a:t>
          </a:r>
        </a:p>
      </dgm:t>
    </dgm:pt>
    <dgm:pt modelId="{11FF88DB-AA32-40BA-A898-64DF5DE7C677}" type="parTrans" cxnId="{F31450A0-8A3F-4531-B2C1-F9255670A7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94F3C50-8770-4D76-9373-59489ECA8781}" type="sibTrans" cxnId="{F31450A0-8A3F-4531-B2C1-F9255670A7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7A5A1A7-9542-4ECC-9EA6-20982F9B49D4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Write a Thank-you Letter</a:t>
          </a:r>
        </a:p>
      </dgm:t>
    </dgm:pt>
    <dgm:pt modelId="{356AFA4E-34F4-4A40-B183-0FDBD1CFAFA1}" type="parTrans" cxnId="{9506B9C8-3B4D-48BA-9320-919260021E4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D159F6C-084F-42E6-8FF5-33BEAB43E8AA}" type="sibTrans" cxnId="{9506B9C8-3B4D-48BA-9320-919260021E4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79BF0E0-73D5-4310-A770-011E862EBADB}">
      <dgm:prSet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Discussion generated</a:t>
          </a:r>
        </a:p>
      </dgm:t>
    </dgm:pt>
    <dgm:pt modelId="{6419E96A-F6CE-4966-98A8-261940F2CD67}" type="parTrans" cxnId="{8D7D3853-4014-40C8-952F-7C5A4E4A32E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A168B63-BEE8-4D4A-873A-B27F3E84BFDE}" type="sibTrans" cxnId="{8D7D3853-4014-40C8-952F-7C5A4E4A32E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5D51F36-D9A9-4F68-A1CF-A2516D3B82E2}">
      <dgm:prSet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Questions left unasked</a:t>
          </a:r>
        </a:p>
      </dgm:t>
    </dgm:pt>
    <dgm:pt modelId="{61E2472E-772F-4C58-86E4-0E75DBA24D0A}" type="parTrans" cxnId="{23FC4B8E-A0AF-47EC-AD0C-84045F0C7D1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4A26C6A-E8B9-4662-B0B8-A8CA88469508}" type="sibTrans" cxnId="{23FC4B8E-A0AF-47EC-AD0C-84045F0C7D1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70F39C6-B7F3-48B0-B032-5C05FB4C759D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Leaves a lasting impression</a:t>
          </a:r>
        </a:p>
      </dgm:t>
    </dgm:pt>
    <dgm:pt modelId="{273768E4-674F-428A-A27B-2F1BAAC11617}" type="parTrans" cxnId="{EB208F41-DEAF-4505-84D0-A96A0C4B276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51DF63C-545B-4CD2-8E6D-29BF9FBCDD22}" type="sibTrans" cxnId="{EB208F41-DEAF-4505-84D0-A96A0C4B276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D10BABC-ECBD-49D7-B693-B6857033A8BB}">
      <dgm:prSet phldrT="[Text]"/>
      <dgm:spPr/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Helps you stand out from the crowd</a:t>
          </a:r>
        </a:p>
      </dgm:t>
    </dgm:pt>
    <dgm:pt modelId="{63C1083A-9237-45AE-A11C-B51B5B8B3567}" type="parTrans" cxnId="{CAEF1B97-6207-4893-88B1-7436B75AEB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4537674-B2F7-4FD0-B46C-2B0B878115EF}" type="sibTrans" cxnId="{CAEF1B97-6207-4893-88B1-7436B75AEB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49CD3AC-7642-47ED-9BB5-C9A480264F47}" type="pres">
      <dgm:prSet presAssocID="{30597926-098E-40C8-A1BD-FD66310B6745}" presName="linear" presStyleCnt="0">
        <dgm:presLayoutVars>
          <dgm:dir/>
          <dgm:animLvl val="lvl"/>
          <dgm:resizeHandles val="exact"/>
        </dgm:presLayoutVars>
      </dgm:prSet>
      <dgm:spPr/>
    </dgm:pt>
    <dgm:pt modelId="{5A03DFC9-9D8B-4B46-9A95-6292A0B0539C}" type="pres">
      <dgm:prSet presAssocID="{01486C49-B772-4F57-BBC1-33718E213B1C}" presName="parentLin" presStyleCnt="0"/>
      <dgm:spPr/>
    </dgm:pt>
    <dgm:pt modelId="{BBDD5D2D-8027-44C4-88AA-908E99EB839C}" type="pres">
      <dgm:prSet presAssocID="{01486C49-B772-4F57-BBC1-33718E213B1C}" presName="parentLeftMargin" presStyleLbl="node1" presStyleIdx="0" presStyleCnt="2"/>
      <dgm:spPr/>
    </dgm:pt>
    <dgm:pt modelId="{FC89EE20-2EC3-4376-9CB6-9022810E58B0}" type="pres">
      <dgm:prSet presAssocID="{01486C49-B772-4F57-BBC1-33718E213B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1360BB-685F-480F-95D6-DC2C39DE2A59}" type="pres">
      <dgm:prSet presAssocID="{01486C49-B772-4F57-BBC1-33718E213B1C}" presName="negativeSpace" presStyleCnt="0"/>
      <dgm:spPr/>
    </dgm:pt>
    <dgm:pt modelId="{A8F87FE1-B781-4466-BF51-FFF9E5693108}" type="pres">
      <dgm:prSet presAssocID="{01486C49-B772-4F57-BBC1-33718E213B1C}" presName="childText" presStyleLbl="conFgAcc1" presStyleIdx="0" presStyleCnt="2">
        <dgm:presLayoutVars>
          <dgm:bulletEnabled val="1"/>
        </dgm:presLayoutVars>
      </dgm:prSet>
      <dgm:spPr/>
    </dgm:pt>
    <dgm:pt modelId="{512E076D-30BB-4C39-96CD-CCA9628D27E1}" type="pres">
      <dgm:prSet presAssocID="{794F3C50-8770-4D76-9373-59489ECA8781}" presName="spaceBetweenRectangles" presStyleCnt="0"/>
      <dgm:spPr/>
    </dgm:pt>
    <dgm:pt modelId="{DA426601-F696-4E55-8903-2CAE8908BAC8}" type="pres">
      <dgm:prSet presAssocID="{27A5A1A7-9542-4ECC-9EA6-20982F9B49D4}" presName="parentLin" presStyleCnt="0"/>
      <dgm:spPr/>
    </dgm:pt>
    <dgm:pt modelId="{CD5F90F9-3FD8-45C2-9ED2-5C5E9ED9B9E3}" type="pres">
      <dgm:prSet presAssocID="{27A5A1A7-9542-4ECC-9EA6-20982F9B49D4}" presName="parentLeftMargin" presStyleLbl="node1" presStyleIdx="0" presStyleCnt="2"/>
      <dgm:spPr/>
    </dgm:pt>
    <dgm:pt modelId="{41D44B02-467F-4E2B-9DB6-8B0B32E60915}" type="pres">
      <dgm:prSet presAssocID="{27A5A1A7-9542-4ECC-9EA6-20982F9B49D4}" presName="parentText" presStyleLbl="node1" presStyleIdx="1" presStyleCnt="2" custLinFactNeighborX="-10112" custLinFactNeighborY="-768">
        <dgm:presLayoutVars>
          <dgm:chMax val="0"/>
          <dgm:bulletEnabled val="1"/>
        </dgm:presLayoutVars>
      </dgm:prSet>
      <dgm:spPr/>
    </dgm:pt>
    <dgm:pt modelId="{3DFA7414-26FA-455D-90A9-9CA3ED953ADB}" type="pres">
      <dgm:prSet presAssocID="{27A5A1A7-9542-4ECC-9EA6-20982F9B49D4}" presName="negativeSpace" presStyleCnt="0"/>
      <dgm:spPr/>
    </dgm:pt>
    <dgm:pt modelId="{CE7CBDE2-B843-4B57-9919-40A315EC2283}" type="pres">
      <dgm:prSet presAssocID="{27A5A1A7-9542-4ECC-9EA6-20982F9B49D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6DF0D09-2BE7-524E-8340-2046592C74CB}" type="presOf" srcId="{01486C49-B772-4F57-BBC1-33718E213B1C}" destId="{BBDD5D2D-8027-44C4-88AA-908E99EB839C}" srcOrd="0" destOrd="0" presId="urn:microsoft.com/office/officeart/2005/8/layout/list1"/>
    <dgm:cxn modelId="{8B07260F-CC12-BB4E-A1E7-73A6FDC57997}" type="presOf" srcId="{27A5A1A7-9542-4ECC-9EA6-20982F9B49D4}" destId="{41D44B02-467F-4E2B-9DB6-8B0B32E60915}" srcOrd="1" destOrd="0" presId="urn:microsoft.com/office/officeart/2005/8/layout/list1"/>
    <dgm:cxn modelId="{5E2AF23C-FB0D-BB4D-ACA8-E95D1A9A4EC5}" type="presOf" srcId="{879BF0E0-73D5-4310-A770-011E862EBADB}" destId="{A8F87FE1-B781-4466-BF51-FFF9E5693108}" srcOrd="0" destOrd="0" presId="urn:microsoft.com/office/officeart/2005/8/layout/list1"/>
    <dgm:cxn modelId="{EB208F41-DEAF-4505-84D0-A96A0C4B276B}" srcId="{27A5A1A7-9542-4ECC-9EA6-20982F9B49D4}" destId="{A70F39C6-B7F3-48B0-B032-5C05FB4C759D}" srcOrd="0" destOrd="0" parTransId="{273768E4-674F-428A-A27B-2F1BAAC11617}" sibTransId="{F51DF63C-545B-4CD2-8E6D-29BF9FBCDD22}"/>
    <dgm:cxn modelId="{41691669-CD77-5E4E-AECC-9CDBE2654CBD}" type="presOf" srcId="{45D51F36-D9A9-4F68-A1CF-A2516D3B82E2}" destId="{A8F87FE1-B781-4466-BF51-FFF9E5693108}" srcOrd="0" destOrd="1" presId="urn:microsoft.com/office/officeart/2005/8/layout/list1"/>
    <dgm:cxn modelId="{8D7D3853-4014-40C8-952F-7C5A4E4A32E5}" srcId="{01486C49-B772-4F57-BBC1-33718E213B1C}" destId="{879BF0E0-73D5-4310-A770-011E862EBADB}" srcOrd="0" destOrd="0" parTransId="{6419E96A-F6CE-4966-98A8-261940F2CD67}" sibTransId="{DA168B63-BEE8-4D4A-873A-B27F3E84BFDE}"/>
    <dgm:cxn modelId="{257E9055-9CD1-ED46-9AF0-D3FB5644A29D}" type="presOf" srcId="{30597926-098E-40C8-A1BD-FD66310B6745}" destId="{D49CD3AC-7642-47ED-9BB5-C9A480264F47}" srcOrd="0" destOrd="0" presId="urn:microsoft.com/office/officeart/2005/8/layout/list1"/>
    <dgm:cxn modelId="{4C75E579-CAD1-394E-AC47-1CC92CB18D34}" type="presOf" srcId="{A70F39C6-B7F3-48B0-B032-5C05FB4C759D}" destId="{CE7CBDE2-B843-4B57-9919-40A315EC2283}" srcOrd="0" destOrd="0" presId="urn:microsoft.com/office/officeart/2005/8/layout/list1"/>
    <dgm:cxn modelId="{F2765D7C-957D-8047-AAF0-266F5110FB3A}" type="presOf" srcId="{27A5A1A7-9542-4ECC-9EA6-20982F9B49D4}" destId="{CD5F90F9-3FD8-45C2-9ED2-5C5E9ED9B9E3}" srcOrd="0" destOrd="0" presId="urn:microsoft.com/office/officeart/2005/8/layout/list1"/>
    <dgm:cxn modelId="{23FC4B8E-A0AF-47EC-AD0C-84045F0C7D1A}" srcId="{01486C49-B772-4F57-BBC1-33718E213B1C}" destId="{45D51F36-D9A9-4F68-A1CF-A2516D3B82E2}" srcOrd="1" destOrd="0" parTransId="{61E2472E-772F-4C58-86E4-0E75DBA24D0A}" sibTransId="{74A26C6A-E8B9-4662-B0B8-A8CA88469508}"/>
    <dgm:cxn modelId="{CAEF1B97-6207-4893-88B1-7436B75AEB9C}" srcId="{27A5A1A7-9542-4ECC-9EA6-20982F9B49D4}" destId="{ED10BABC-ECBD-49D7-B693-B6857033A8BB}" srcOrd="1" destOrd="0" parTransId="{63C1083A-9237-45AE-A11C-B51B5B8B3567}" sibTransId="{84537674-B2F7-4FD0-B46C-2B0B878115EF}"/>
    <dgm:cxn modelId="{F31450A0-8A3F-4531-B2C1-F9255670A7ED}" srcId="{30597926-098E-40C8-A1BD-FD66310B6745}" destId="{01486C49-B772-4F57-BBC1-33718E213B1C}" srcOrd="0" destOrd="0" parTransId="{11FF88DB-AA32-40BA-A898-64DF5DE7C677}" sibTransId="{794F3C50-8770-4D76-9373-59489ECA8781}"/>
    <dgm:cxn modelId="{F3D775AE-7FD4-8046-9785-E512802096AC}" type="presOf" srcId="{ED10BABC-ECBD-49D7-B693-B6857033A8BB}" destId="{CE7CBDE2-B843-4B57-9919-40A315EC2283}" srcOrd="0" destOrd="1" presId="urn:microsoft.com/office/officeart/2005/8/layout/list1"/>
    <dgm:cxn modelId="{9506B9C8-3B4D-48BA-9320-919260021E49}" srcId="{30597926-098E-40C8-A1BD-FD66310B6745}" destId="{27A5A1A7-9542-4ECC-9EA6-20982F9B49D4}" srcOrd="1" destOrd="0" parTransId="{356AFA4E-34F4-4A40-B183-0FDBD1CFAFA1}" sibTransId="{1D159F6C-084F-42E6-8FF5-33BEAB43E8AA}"/>
    <dgm:cxn modelId="{F935D0DB-01A8-F648-9716-D1544EA267E1}" type="presOf" srcId="{01486C49-B772-4F57-BBC1-33718E213B1C}" destId="{FC89EE20-2EC3-4376-9CB6-9022810E58B0}" srcOrd="1" destOrd="0" presId="urn:microsoft.com/office/officeart/2005/8/layout/list1"/>
    <dgm:cxn modelId="{D0FF7FA9-F814-694C-B14C-BC39BFF46C1D}" type="presParOf" srcId="{D49CD3AC-7642-47ED-9BB5-C9A480264F47}" destId="{5A03DFC9-9D8B-4B46-9A95-6292A0B0539C}" srcOrd="0" destOrd="0" presId="urn:microsoft.com/office/officeart/2005/8/layout/list1"/>
    <dgm:cxn modelId="{F7623AED-E10B-774B-94B7-E06A30DEBBFC}" type="presParOf" srcId="{5A03DFC9-9D8B-4B46-9A95-6292A0B0539C}" destId="{BBDD5D2D-8027-44C4-88AA-908E99EB839C}" srcOrd="0" destOrd="0" presId="urn:microsoft.com/office/officeart/2005/8/layout/list1"/>
    <dgm:cxn modelId="{D5E36D0A-B4DB-C24A-BD0E-439225CA17AF}" type="presParOf" srcId="{5A03DFC9-9D8B-4B46-9A95-6292A0B0539C}" destId="{FC89EE20-2EC3-4376-9CB6-9022810E58B0}" srcOrd="1" destOrd="0" presId="urn:microsoft.com/office/officeart/2005/8/layout/list1"/>
    <dgm:cxn modelId="{90BDC975-71DB-174C-AB01-88E5648BD211}" type="presParOf" srcId="{D49CD3AC-7642-47ED-9BB5-C9A480264F47}" destId="{CB1360BB-685F-480F-95D6-DC2C39DE2A59}" srcOrd="1" destOrd="0" presId="urn:microsoft.com/office/officeart/2005/8/layout/list1"/>
    <dgm:cxn modelId="{021F827F-77AA-C546-A296-66EEA9285E12}" type="presParOf" srcId="{D49CD3AC-7642-47ED-9BB5-C9A480264F47}" destId="{A8F87FE1-B781-4466-BF51-FFF9E5693108}" srcOrd="2" destOrd="0" presId="urn:microsoft.com/office/officeart/2005/8/layout/list1"/>
    <dgm:cxn modelId="{6B0D0315-08F5-374A-A951-419BDA85BE0E}" type="presParOf" srcId="{D49CD3AC-7642-47ED-9BB5-C9A480264F47}" destId="{512E076D-30BB-4C39-96CD-CCA9628D27E1}" srcOrd="3" destOrd="0" presId="urn:microsoft.com/office/officeart/2005/8/layout/list1"/>
    <dgm:cxn modelId="{3C16F783-35FE-6C44-ADEA-7E5D0B8F6318}" type="presParOf" srcId="{D49CD3AC-7642-47ED-9BB5-C9A480264F47}" destId="{DA426601-F696-4E55-8903-2CAE8908BAC8}" srcOrd="4" destOrd="0" presId="urn:microsoft.com/office/officeart/2005/8/layout/list1"/>
    <dgm:cxn modelId="{C89E0815-EB0C-6E4E-B3C1-D57DD36023C0}" type="presParOf" srcId="{DA426601-F696-4E55-8903-2CAE8908BAC8}" destId="{CD5F90F9-3FD8-45C2-9ED2-5C5E9ED9B9E3}" srcOrd="0" destOrd="0" presId="urn:microsoft.com/office/officeart/2005/8/layout/list1"/>
    <dgm:cxn modelId="{5009A1F9-8CD8-844B-9DE4-B1B319BC5D2B}" type="presParOf" srcId="{DA426601-F696-4E55-8903-2CAE8908BAC8}" destId="{41D44B02-467F-4E2B-9DB6-8B0B32E60915}" srcOrd="1" destOrd="0" presId="urn:microsoft.com/office/officeart/2005/8/layout/list1"/>
    <dgm:cxn modelId="{E553C332-2578-DF48-828A-22AE0ED5B5BF}" type="presParOf" srcId="{D49CD3AC-7642-47ED-9BB5-C9A480264F47}" destId="{3DFA7414-26FA-455D-90A9-9CA3ED953ADB}" srcOrd="5" destOrd="0" presId="urn:microsoft.com/office/officeart/2005/8/layout/list1"/>
    <dgm:cxn modelId="{9462B45B-D846-6347-B297-31C66D16CB35}" type="presParOf" srcId="{D49CD3AC-7642-47ED-9BB5-C9A480264F47}" destId="{CE7CBDE2-B843-4B57-9919-40A315EC228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/>
            <a:t>Get the job</a:t>
          </a:r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44D31064-107E-BB49-81D0-68B077B03319}">
      <dgm:prSet/>
      <dgm:spPr/>
      <dgm:t>
        <a:bodyPr/>
        <a:lstStyle/>
        <a:p>
          <a:pPr rtl="0"/>
          <a:r>
            <a:rPr lang="en-US" dirty="0"/>
            <a:t>Find &amp; Apply</a:t>
          </a:r>
        </a:p>
      </dgm:t>
    </dgm:pt>
    <dgm:pt modelId="{953CE21B-387D-E44B-A45C-B92CB21BDB7F}" type="parTrans" cxnId="{FF56D1D3-E038-864D-A16B-4E0B88F33473}">
      <dgm:prSet/>
      <dgm:spPr/>
      <dgm:t>
        <a:bodyPr/>
        <a:lstStyle/>
        <a:p>
          <a:endParaRPr lang="en-US"/>
        </a:p>
      </dgm:t>
    </dgm:pt>
    <dgm:pt modelId="{8D98C2ED-3827-2141-828D-513B20FF8914}" type="sibTrans" cxnId="{FF56D1D3-E038-864D-A16B-4E0B88F3347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CDDD45-F58A-0B4A-BBD9-F3645E706E80}" type="pres">
      <dgm:prSet presAssocID="{0F98F8C3-1B27-1846-A883-21245CD30C18}" presName="centerShape" presStyleLbl="node0" presStyleIdx="0" presStyleCnt="1"/>
      <dgm:spPr/>
    </dgm:pt>
    <dgm:pt modelId="{E2D9BECD-EF8B-CC45-B093-1BA0B9FD50BC}" type="pres">
      <dgm:prSet presAssocID="{953CE21B-387D-E44B-A45C-B92CB21BDB7F}" presName="parTrans" presStyleLbl="bgSibTrans2D1" presStyleIdx="0" presStyleCnt="1"/>
      <dgm:spPr/>
    </dgm:pt>
    <dgm:pt modelId="{864C6497-CA61-C948-A363-C60D32C93AA4}" type="pres">
      <dgm:prSet presAssocID="{44D31064-107E-BB49-81D0-68B077B03319}" presName="node" presStyleLbl="node1" presStyleIdx="0" presStyleCnt="1">
        <dgm:presLayoutVars>
          <dgm:bulletEnabled val="1"/>
        </dgm:presLayoutVars>
      </dgm:prSet>
      <dgm:spPr/>
    </dgm:pt>
  </dgm:ptLst>
  <dgm:cxnLst>
    <dgm:cxn modelId="{E7F50E02-F8C1-E04E-82B3-F06A975C75B9}" type="presOf" srcId="{0F98F8C3-1B27-1846-A883-21245CD30C18}" destId="{22CDDD45-F58A-0B4A-BBD9-F3645E706E80}" srcOrd="0" destOrd="0" presId="urn:microsoft.com/office/officeart/2005/8/layout/radial4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88BF44C0-556B-2242-AA4C-326ACB160898}" type="presOf" srcId="{44D31064-107E-BB49-81D0-68B077B03319}" destId="{864C6497-CA61-C948-A363-C60D32C93AA4}" srcOrd="0" destOrd="0" presId="urn:microsoft.com/office/officeart/2005/8/layout/radial4"/>
    <dgm:cxn modelId="{1D144BD2-072F-EC41-B1A8-241D33CC758A}" type="presOf" srcId="{953CE21B-387D-E44B-A45C-B92CB21BDB7F}" destId="{E2D9BECD-EF8B-CC45-B093-1BA0B9FD50BC}" srcOrd="0" destOrd="0" presId="urn:microsoft.com/office/officeart/2005/8/layout/radial4"/>
    <dgm:cxn modelId="{FF56D1D3-E038-864D-A16B-4E0B88F33473}" srcId="{0F98F8C3-1B27-1846-A883-21245CD30C18}" destId="{44D31064-107E-BB49-81D0-68B077B03319}" srcOrd="0" destOrd="0" parTransId="{953CE21B-387D-E44B-A45C-B92CB21BDB7F}" sibTransId="{8D98C2ED-3827-2141-828D-513B20FF8914}"/>
    <dgm:cxn modelId="{72B245DF-1D5C-7B43-A47F-68FB6B57BC79}" type="presOf" srcId="{F07AA0E1-DEF5-C94A-A148-BE51946526AB}" destId="{AA113725-07DC-0845-9FB3-1BF461C0536F}" srcOrd="0" destOrd="0" presId="urn:microsoft.com/office/officeart/2005/8/layout/radial4"/>
    <dgm:cxn modelId="{395366FA-E87D-4842-BBA6-4029FE9EFEEF}" type="presParOf" srcId="{AA113725-07DC-0845-9FB3-1BF461C0536F}" destId="{22CDDD45-F58A-0B4A-BBD9-F3645E706E80}" srcOrd="0" destOrd="0" presId="urn:microsoft.com/office/officeart/2005/8/layout/radial4"/>
    <dgm:cxn modelId="{9CE0AF45-0990-DD4F-96C7-FFA04F1E38CA}" type="presParOf" srcId="{AA113725-07DC-0845-9FB3-1BF461C0536F}" destId="{E2D9BECD-EF8B-CC45-B093-1BA0B9FD50BC}" srcOrd="1" destOrd="0" presId="urn:microsoft.com/office/officeart/2005/8/layout/radial4"/>
    <dgm:cxn modelId="{728D4704-C787-0740-8F8D-EB2E0BA41264}" type="presParOf" srcId="{AA113725-07DC-0845-9FB3-1BF461C0536F}" destId="{864C6497-CA61-C948-A363-C60D32C93AA4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1560BF9-DD34-433B-A073-A114AF6ABDD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205F7C-1E5F-4F2F-AB9C-B2EDFDDF4FC3}">
      <dgm:prSet phldrT="[Text]" custT="1"/>
      <dgm:spPr/>
      <dgm:t>
        <a:bodyPr/>
        <a:lstStyle/>
        <a:p>
          <a:r>
            <a:rPr lang="en-US" sz="2400" b="1" dirty="0">
              <a:latin typeface="+mn-lt"/>
              <a:cs typeface="Arial" panose="020B0604020202020204" pitchFamily="34" charset="0"/>
            </a:rPr>
            <a:t>Sincere appreciation</a:t>
          </a:r>
        </a:p>
      </dgm:t>
    </dgm:pt>
    <dgm:pt modelId="{569B4FE2-76AC-45FA-B7BA-4725A65CCC2C}" type="parTrans" cxnId="{4E400EC1-5399-4E29-9701-C1C1B91C153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9221B27-4187-4EB5-BDAA-CA7C2116B970}" type="sibTrans" cxnId="{4E400EC1-5399-4E29-9701-C1C1B91C153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EC4A29C-4671-4EA6-8CB3-426E9957F727}">
      <dgm:prSet phldrT="[Text]" custT="1"/>
      <dgm:spPr/>
      <dgm:t>
        <a:bodyPr/>
        <a:lstStyle/>
        <a:p>
          <a:r>
            <a:rPr lang="en-US" sz="2400" b="1" dirty="0">
              <a:latin typeface="+mn-lt"/>
              <a:cs typeface="Arial" panose="020B0604020202020204" pitchFamily="34" charset="0"/>
            </a:rPr>
            <a:t>Reaffirm Interest</a:t>
          </a:r>
        </a:p>
      </dgm:t>
    </dgm:pt>
    <dgm:pt modelId="{48502383-B17B-4F49-984E-4BB79226545C}" type="parTrans" cxnId="{5E80D8E8-2A26-4BE8-9C32-F85321C16E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FE46E0C-6C4A-4A59-9ED5-9018375CAB62}" type="sibTrans" cxnId="{5E80D8E8-2A26-4BE8-9C32-F85321C16E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3630344-750B-4CD5-9575-7715E396B1D2}">
      <dgm:prSet phldrT="[Text]" custT="1"/>
      <dgm:spPr/>
      <dgm:t>
        <a:bodyPr/>
        <a:lstStyle/>
        <a:p>
          <a:r>
            <a:rPr lang="en-US" sz="2400" b="1" dirty="0">
              <a:latin typeface="+mn-lt"/>
              <a:cs typeface="Arial" panose="020B0604020202020204" pitchFamily="34" charset="0"/>
            </a:rPr>
            <a:t>Emphasize how you fit their company</a:t>
          </a:r>
        </a:p>
      </dgm:t>
    </dgm:pt>
    <dgm:pt modelId="{A73A8EB1-1644-4835-83F3-199062D21784}" type="parTrans" cxnId="{5F5C8EAB-15AF-4DF3-9318-FA206CC47F4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C72EE77-C581-4EA7-9709-9A098F1662F4}" type="sibTrans" cxnId="{5F5C8EAB-15AF-4DF3-9318-FA206CC47F4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DF21775-6DAF-4AA1-8F4F-8C9F2FCBBF5F}">
      <dgm:prSet phldrT="[Text]" custT="1"/>
      <dgm:spPr/>
      <dgm:t>
        <a:bodyPr/>
        <a:lstStyle/>
        <a:p>
          <a:r>
            <a:rPr lang="en-US" sz="2400" b="1" dirty="0">
              <a:latin typeface="+mn-lt"/>
              <a:cs typeface="Arial" panose="020B0604020202020204" pitchFamily="34" charset="0"/>
            </a:rPr>
            <a:t>Type</a:t>
          </a:r>
        </a:p>
      </dgm:t>
    </dgm:pt>
    <dgm:pt modelId="{53154382-C710-43B3-AB5C-AC1A051BAE26}" type="parTrans" cxnId="{B970CDF2-5287-4BDB-AF10-2C23C377CC7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0180E75-77A6-4D7D-9D75-7AD38DCA4171}" type="sibTrans" cxnId="{B970CDF2-5287-4BDB-AF10-2C23C377CC7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50B9684-8ED8-4734-B893-12A60CAE2672}">
      <dgm:prSet phldrT="[Text]" custT="1"/>
      <dgm:spPr/>
      <dgm:t>
        <a:bodyPr/>
        <a:lstStyle/>
        <a:p>
          <a:r>
            <a:rPr lang="en-US" sz="2400" b="1" dirty="0">
              <a:latin typeface="+mn-lt"/>
              <a:cs typeface="Arial" panose="020B0604020202020204" pitchFamily="34" charset="0"/>
            </a:rPr>
            <a:t>Send within 24 hours</a:t>
          </a:r>
        </a:p>
      </dgm:t>
    </dgm:pt>
    <dgm:pt modelId="{95564594-4B27-4C92-AEFA-8BF3D0D14A13}" type="parTrans" cxnId="{8D007B58-D569-499F-96C2-76115D65304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7BB0173-89C4-4780-B876-F590DED57FE4}" type="sibTrans" cxnId="{8D007B58-D569-499F-96C2-76115D65304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3FD65F9-CA07-4F59-9C40-943A0B3D062A}" type="pres">
      <dgm:prSet presAssocID="{41560BF9-DD34-433B-A073-A114AF6ABDD2}" presName="linear" presStyleCnt="0">
        <dgm:presLayoutVars>
          <dgm:dir/>
          <dgm:animLvl val="lvl"/>
          <dgm:resizeHandles val="exact"/>
        </dgm:presLayoutVars>
      </dgm:prSet>
      <dgm:spPr/>
    </dgm:pt>
    <dgm:pt modelId="{EB1ACEA0-22EA-437A-9E17-6A4C9DAC580A}" type="pres">
      <dgm:prSet presAssocID="{17205F7C-1E5F-4F2F-AB9C-B2EDFDDF4FC3}" presName="parentLin" presStyleCnt="0"/>
      <dgm:spPr/>
    </dgm:pt>
    <dgm:pt modelId="{D4994912-CF7B-4F54-8FD7-0DC6EFC1FF79}" type="pres">
      <dgm:prSet presAssocID="{17205F7C-1E5F-4F2F-AB9C-B2EDFDDF4FC3}" presName="parentLeftMargin" presStyleLbl="node1" presStyleIdx="0" presStyleCnt="5"/>
      <dgm:spPr/>
    </dgm:pt>
    <dgm:pt modelId="{2CE9F1EF-1B3D-47B8-A378-513BFDBC48A6}" type="pres">
      <dgm:prSet presAssocID="{17205F7C-1E5F-4F2F-AB9C-B2EDFDDF4FC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8860938-1BEF-4EDA-A22D-2E09D3F8839D}" type="pres">
      <dgm:prSet presAssocID="{17205F7C-1E5F-4F2F-AB9C-B2EDFDDF4FC3}" presName="negativeSpace" presStyleCnt="0"/>
      <dgm:spPr/>
    </dgm:pt>
    <dgm:pt modelId="{0F529375-A547-447A-A0C1-5B261F5D6E36}" type="pres">
      <dgm:prSet presAssocID="{17205F7C-1E5F-4F2F-AB9C-B2EDFDDF4FC3}" presName="childText" presStyleLbl="conFgAcc1" presStyleIdx="0" presStyleCnt="5">
        <dgm:presLayoutVars>
          <dgm:bulletEnabled val="1"/>
        </dgm:presLayoutVars>
      </dgm:prSet>
      <dgm:spPr/>
    </dgm:pt>
    <dgm:pt modelId="{4CBFF71D-7226-41FB-9222-78D94F2B109B}" type="pres">
      <dgm:prSet presAssocID="{F9221B27-4187-4EB5-BDAA-CA7C2116B970}" presName="spaceBetweenRectangles" presStyleCnt="0"/>
      <dgm:spPr/>
    </dgm:pt>
    <dgm:pt modelId="{A8B1BD17-1967-4B3D-99D9-A5EFE8676F1B}" type="pres">
      <dgm:prSet presAssocID="{CEC4A29C-4671-4EA6-8CB3-426E9957F727}" presName="parentLin" presStyleCnt="0"/>
      <dgm:spPr/>
    </dgm:pt>
    <dgm:pt modelId="{F03C2048-F86E-4EB8-AB9E-26A156A25DFC}" type="pres">
      <dgm:prSet presAssocID="{CEC4A29C-4671-4EA6-8CB3-426E9957F727}" presName="parentLeftMargin" presStyleLbl="node1" presStyleIdx="0" presStyleCnt="5"/>
      <dgm:spPr/>
    </dgm:pt>
    <dgm:pt modelId="{1BFC5AF0-601B-47A7-8D54-05E9C2C75843}" type="pres">
      <dgm:prSet presAssocID="{CEC4A29C-4671-4EA6-8CB3-426E9957F72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5AD5A47-8D3B-4B6C-B6D1-DA8DB77ED6A5}" type="pres">
      <dgm:prSet presAssocID="{CEC4A29C-4671-4EA6-8CB3-426E9957F727}" presName="negativeSpace" presStyleCnt="0"/>
      <dgm:spPr/>
    </dgm:pt>
    <dgm:pt modelId="{51616480-8CAF-4A2B-BD65-CB31F249B1F6}" type="pres">
      <dgm:prSet presAssocID="{CEC4A29C-4671-4EA6-8CB3-426E9957F727}" presName="childText" presStyleLbl="conFgAcc1" presStyleIdx="1" presStyleCnt="5">
        <dgm:presLayoutVars>
          <dgm:bulletEnabled val="1"/>
        </dgm:presLayoutVars>
      </dgm:prSet>
      <dgm:spPr/>
    </dgm:pt>
    <dgm:pt modelId="{04C03ABC-FB95-4F2F-B08A-4B354DEB0C20}" type="pres">
      <dgm:prSet presAssocID="{6FE46E0C-6C4A-4A59-9ED5-9018375CAB62}" presName="spaceBetweenRectangles" presStyleCnt="0"/>
      <dgm:spPr/>
    </dgm:pt>
    <dgm:pt modelId="{DB1D49B4-7E96-460A-9DFC-D5C987B10A21}" type="pres">
      <dgm:prSet presAssocID="{23630344-750B-4CD5-9575-7715E396B1D2}" presName="parentLin" presStyleCnt="0"/>
      <dgm:spPr/>
    </dgm:pt>
    <dgm:pt modelId="{6D1EFF22-00FD-43D2-BB9E-02E61D452A74}" type="pres">
      <dgm:prSet presAssocID="{23630344-750B-4CD5-9575-7715E396B1D2}" presName="parentLeftMargin" presStyleLbl="node1" presStyleIdx="1" presStyleCnt="5"/>
      <dgm:spPr/>
    </dgm:pt>
    <dgm:pt modelId="{994EADE3-6CA7-4535-8B9E-6863A9A6A4FE}" type="pres">
      <dgm:prSet presAssocID="{23630344-750B-4CD5-9575-7715E396B1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ADBEED8-7873-44C5-BF7A-1DABBB6E5B6C}" type="pres">
      <dgm:prSet presAssocID="{23630344-750B-4CD5-9575-7715E396B1D2}" presName="negativeSpace" presStyleCnt="0"/>
      <dgm:spPr/>
    </dgm:pt>
    <dgm:pt modelId="{55F24C12-F07B-4D2F-935B-2E94323B80C8}" type="pres">
      <dgm:prSet presAssocID="{23630344-750B-4CD5-9575-7715E396B1D2}" presName="childText" presStyleLbl="conFgAcc1" presStyleIdx="2" presStyleCnt="5">
        <dgm:presLayoutVars>
          <dgm:bulletEnabled val="1"/>
        </dgm:presLayoutVars>
      </dgm:prSet>
      <dgm:spPr/>
    </dgm:pt>
    <dgm:pt modelId="{54B83439-A09D-4E07-8E4C-9DAAE7F405FE}" type="pres">
      <dgm:prSet presAssocID="{2C72EE77-C581-4EA7-9709-9A098F1662F4}" presName="spaceBetweenRectangles" presStyleCnt="0"/>
      <dgm:spPr/>
    </dgm:pt>
    <dgm:pt modelId="{FDB35F92-059A-4360-9F00-3AFC8441D20C}" type="pres">
      <dgm:prSet presAssocID="{EDF21775-6DAF-4AA1-8F4F-8C9F2FCBBF5F}" presName="parentLin" presStyleCnt="0"/>
      <dgm:spPr/>
    </dgm:pt>
    <dgm:pt modelId="{F033961C-7259-4CA5-B51E-FA6BB53B9BAF}" type="pres">
      <dgm:prSet presAssocID="{EDF21775-6DAF-4AA1-8F4F-8C9F2FCBBF5F}" presName="parentLeftMargin" presStyleLbl="node1" presStyleIdx="2" presStyleCnt="5"/>
      <dgm:spPr/>
    </dgm:pt>
    <dgm:pt modelId="{E37AF8F7-95B7-405A-88D8-60262116FB5E}" type="pres">
      <dgm:prSet presAssocID="{EDF21775-6DAF-4AA1-8F4F-8C9F2FCBBF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DD2A274-292A-46A0-B511-090D5F7ADF8D}" type="pres">
      <dgm:prSet presAssocID="{EDF21775-6DAF-4AA1-8F4F-8C9F2FCBBF5F}" presName="negativeSpace" presStyleCnt="0"/>
      <dgm:spPr/>
    </dgm:pt>
    <dgm:pt modelId="{2AD55E6B-7A2E-4465-B563-F0CBB589FAF6}" type="pres">
      <dgm:prSet presAssocID="{EDF21775-6DAF-4AA1-8F4F-8C9F2FCBBF5F}" presName="childText" presStyleLbl="conFgAcc1" presStyleIdx="3" presStyleCnt="5">
        <dgm:presLayoutVars>
          <dgm:bulletEnabled val="1"/>
        </dgm:presLayoutVars>
      </dgm:prSet>
      <dgm:spPr/>
    </dgm:pt>
    <dgm:pt modelId="{07E30A73-B9B8-48F9-AFBE-F8AF3B6859FA}" type="pres">
      <dgm:prSet presAssocID="{40180E75-77A6-4D7D-9D75-7AD38DCA4171}" presName="spaceBetweenRectangles" presStyleCnt="0"/>
      <dgm:spPr/>
    </dgm:pt>
    <dgm:pt modelId="{C37331B1-0822-49A9-A61E-7BA66EE62674}" type="pres">
      <dgm:prSet presAssocID="{E50B9684-8ED8-4734-B893-12A60CAE2672}" presName="parentLin" presStyleCnt="0"/>
      <dgm:spPr/>
    </dgm:pt>
    <dgm:pt modelId="{041A5ED7-4036-452A-BB6D-307522586A1E}" type="pres">
      <dgm:prSet presAssocID="{E50B9684-8ED8-4734-B893-12A60CAE2672}" presName="parentLeftMargin" presStyleLbl="node1" presStyleIdx="3" presStyleCnt="5"/>
      <dgm:spPr/>
    </dgm:pt>
    <dgm:pt modelId="{5652BECE-BF37-4C5D-AD7C-4CCF3E5B45A6}" type="pres">
      <dgm:prSet presAssocID="{E50B9684-8ED8-4734-B893-12A60CAE267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A7AFAC2-62FF-4A60-BDFD-D9C9A0F1177C}" type="pres">
      <dgm:prSet presAssocID="{E50B9684-8ED8-4734-B893-12A60CAE2672}" presName="negativeSpace" presStyleCnt="0"/>
      <dgm:spPr/>
    </dgm:pt>
    <dgm:pt modelId="{C9C60533-EB62-4A34-A69A-40D084B20F26}" type="pres">
      <dgm:prSet presAssocID="{E50B9684-8ED8-4734-B893-12A60CAE267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E97C614-036C-5047-928E-4900F9E336E9}" type="presOf" srcId="{17205F7C-1E5F-4F2F-AB9C-B2EDFDDF4FC3}" destId="{2CE9F1EF-1B3D-47B8-A378-513BFDBC48A6}" srcOrd="1" destOrd="0" presId="urn:microsoft.com/office/officeart/2005/8/layout/list1"/>
    <dgm:cxn modelId="{4B19CA3E-A01F-2749-AC1E-14E6565B9BA2}" type="presOf" srcId="{23630344-750B-4CD5-9575-7715E396B1D2}" destId="{6D1EFF22-00FD-43D2-BB9E-02E61D452A74}" srcOrd="0" destOrd="0" presId="urn:microsoft.com/office/officeart/2005/8/layout/list1"/>
    <dgm:cxn modelId="{B6668B49-DCEC-DA49-9F7F-C65420694912}" type="presOf" srcId="{EDF21775-6DAF-4AA1-8F4F-8C9F2FCBBF5F}" destId="{E37AF8F7-95B7-405A-88D8-60262116FB5E}" srcOrd="1" destOrd="0" presId="urn:microsoft.com/office/officeart/2005/8/layout/list1"/>
    <dgm:cxn modelId="{8D007B58-D569-499F-96C2-76115D65304A}" srcId="{41560BF9-DD34-433B-A073-A114AF6ABDD2}" destId="{E50B9684-8ED8-4734-B893-12A60CAE2672}" srcOrd="4" destOrd="0" parTransId="{95564594-4B27-4C92-AEFA-8BF3D0D14A13}" sibTransId="{47BB0173-89C4-4780-B876-F590DED57FE4}"/>
    <dgm:cxn modelId="{28551A9B-B167-D34B-BE00-BE5387BECE9C}" type="presOf" srcId="{17205F7C-1E5F-4F2F-AB9C-B2EDFDDF4FC3}" destId="{D4994912-CF7B-4F54-8FD7-0DC6EFC1FF79}" srcOrd="0" destOrd="0" presId="urn:microsoft.com/office/officeart/2005/8/layout/list1"/>
    <dgm:cxn modelId="{67638F9B-CBEF-1340-B49B-0058F6340A96}" type="presOf" srcId="{EDF21775-6DAF-4AA1-8F4F-8C9F2FCBBF5F}" destId="{F033961C-7259-4CA5-B51E-FA6BB53B9BAF}" srcOrd="0" destOrd="0" presId="urn:microsoft.com/office/officeart/2005/8/layout/list1"/>
    <dgm:cxn modelId="{93BA599C-782D-3947-911C-431370B9C49B}" type="presOf" srcId="{E50B9684-8ED8-4734-B893-12A60CAE2672}" destId="{5652BECE-BF37-4C5D-AD7C-4CCF3E5B45A6}" srcOrd="1" destOrd="0" presId="urn:microsoft.com/office/officeart/2005/8/layout/list1"/>
    <dgm:cxn modelId="{5F5C8EAB-15AF-4DF3-9318-FA206CC47F43}" srcId="{41560BF9-DD34-433B-A073-A114AF6ABDD2}" destId="{23630344-750B-4CD5-9575-7715E396B1D2}" srcOrd="2" destOrd="0" parTransId="{A73A8EB1-1644-4835-83F3-199062D21784}" sibTransId="{2C72EE77-C581-4EA7-9709-9A098F1662F4}"/>
    <dgm:cxn modelId="{44DEB1BE-F007-434C-8A15-33CC576BDF67}" type="presOf" srcId="{41560BF9-DD34-433B-A073-A114AF6ABDD2}" destId="{93FD65F9-CA07-4F59-9C40-943A0B3D062A}" srcOrd="0" destOrd="0" presId="urn:microsoft.com/office/officeart/2005/8/layout/list1"/>
    <dgm:cxn modelId="{4E400EC1-5399-4E29-9701-C1C1B91C153D}" srcId="{41560BF9-DD34-433B-A073-A114AF6ABDD2}" destId="{17205F7C-1E5F-4F2F-AB9C-B2EDFDDF4FC3}" srcOrd="0" destOrd="0" parTransId="{569B4FE2-76AC-45FA-B7BA-4725A65CCC2C}" sibTransId="{F9221B27-4187-4EB5-BDAA-CA7C2116B970}"/>
    <dgm:cxn modelId="{9C5FF9DB-F6FC-C641-86C9-25794CFCCF5A}" type="presOf" srcId="{CEC4A29C-4671-4EA6-8CB3-426E9957F727}" destId="{1BFC5AF0-601B-47A7-8D54-05E9C2C75843}" srcOrd="1" destOrd="0" presId="urn:microsoft.com/office/officeart/2005/8/layout/list1"/>
    <dgm:cxn modelId="{5E80D8E8-2A26-4BE8-9C32-F85321C16E1F}" srcId="{41560BF9-DD34-433B-A073-A114AF6ABDD2}" destId="{CEC4A29C-4671-4EA6-8CB3-426E9957F727}" srcOrd="1" destOrd="0" parTransId="{48502383-B17B-4F49-984E-4BB79226545C}" sibTransId="{6FE46E0C-6C4A-4A59-9ED5-9018375CAB62}"/>
    <dgm:cxn modelId="{17CBDBEA-37BF-F246-8BAE-57FF33F7777E}" type="presOf" srcId="{CEC4A29C-4671-4EA6-8CB3-426E9957F727}" destId="{F03C2048-F86E-4EB8-AB9E-26A156A25DFC}" srcOrd="0" destOrd="0" presId="urn:microsoft.com/office/officeart/2005/8/layout/list1"/>
    <dgm:cxn modelId="{8D50C3EF-4EC9-F143-B027-FA50637B949A}" type="presOf" srcId="{E50B9684-8ED8-4734-B893-12A60CAE2672}" destId="{041A5ED7-4036-452A-BB6D-307522586A1E}" srcOrd="0" destOrd="0" presId="urn:microsoft.com/office/officeart/2005/8/layout/list1"/>
    <dgm:cxn modelId="{B970CDF2-5287-4BDB-AF10-2C23C377CC7B}" srcId="{41560BF9-DD34-433B-A073-A114AF6ABDD2}" destId="{EDF21775-6DAF-4AA1-8F4F-8C9F2FCBBF5F}" srcOrd="3" destOrd="0" parTransId="{53154382-C710-43B3-AB5C-AC1A051BAE26}" sibTransId="{40180E75-77A6-4D7D-9D75-7AD38DCA4171}"/>
    <dgm:cxn modelId="{BEECF2F9-E9E3-6249-99B1-FE7B97A1C3A9}" type="presOf" srcId="{23630344-750B-4CD5-9575-7715E396B1D2}" destId="{994EADE3-6CA7-4535-8B9E-6863A9A6A4FE}" srcOrd="1" destOrd="0" presId="urn:microsoft.com/office/officeart/2005/8/layout/list1"/>
    <dgm:cxn modelId="{47D8D174-B84D-B74C-A385-0CD6B72EB3EA}" type="presParOf" srcId="{93FD65F9-CA07-4F59-9C40-943A0B3D062A}" destId="{EB1ACEA0-22EA-437A-9E17-6A4C9DAC580A}" srcOrd="0" destOrd="0" presId="urn:microsoft.com/office/officeart/2005/8/layout/list1"/>
    <dgm:cxn modelId="{98FF5749-9101-1C4C-9957-B83BA3BFA82E}" type="presParOf" srcId="{EB1ACEA0-22EA-437A-9E17-6A4C9DAC580A}" destId="{D4994912-CF7B-4F54-8FD7-0DC6EFC1FF79}" srcOrd="0" destOrd="0" presId="urn:microsoft.com/office/officeart/2005/8/layout/list1"/>
    <dgm:cxn modelId="{C37462C0-19D3-234A-AC2C-AD1850DFE7AB}" type="presParOf" srcId="{EB1ACEA0-22EA-437A-9E17-6A4C9DAC580A}" destId="{2CE9F1EF-1B3D-47B8-A378-513BFDBC48A6}" srcOrd="1" destOrd="0" presId="urn:microsoft.com/office/officeart/2005/8/layout/list1"/>
    <dgm:cxn modelId="{05A17ADE-9CA5-A847-A830-0E3847E2DF18}" type="presParOf" srcId="{93FD65F9-CA07-4F59-9C40-943A0B3D062A}" destId="{E8860938-1BEF-4EDA-A22D-2E09D3F8839D}" srcOrd="1" destOrd="0" presId="urn:microsoft.com/office/officeart/2005/8/layout/list1"/>
    <dgm:cxn modelId="{6734BDAA-0404-2444-8EC2-1360A7D50B22}" type="presParOf" srcId="{93FD65F9-CA07-4F59-9C40-943A0B3D062A}" destId="{0F529375-A547-447A-A0C1-5B261F5D6E36}" srcOrd="2" destOrd="0" presId="urn:microsoft.com/office/officeart/2005/8/layout/list1"/>
    <dgm:cxn modelId="{0D40445B-6C3C-8F44-82EF-6AAF2325A462}" type="presParOf" srcId="{93FD65F9-CA07-4F59-9C40-943A0B3D062A}" destId="{4CBFF71D-7226-41FB-9222-78D94F2B109B}" srcOrd="3" destOrd="0" presId="urn:microsoft.com/office/officeart/2005/8/layout/list1"/>
    <dgm:cxn modelId="{714F1445-1EC9-6C4D-AC26-FDCD7F203382}" type="presParOf" srcId="{93FD65F9-CA07-4F59-9C40-943A0B3D062A}" destId="{A8B1BD17-1967-4B3D-99D9-A5EFE8676F1B}" srcOrd="4" destOrd="0" presId="urn:microsoft.com/office/officeart/2005/8/layout/list1"/>
    <dgm:cxn modelId="{A76FDC40-5FF2-A54E-BBDA-B1619C449484}" type="presParOf" srcId="{A8B1BD17-1967-4B3D-99D9-A5EFE8676F1B}" destId="{F03C2048-F86E-4EB8-AB9E-26A156A25DFC}" srcOrd="0" destOrd="0" presId="urn:microsoft.com/office/officeart/2005/8/layout/list1"/>
    <dgm:cxn modelId="{DF5AF1B7-8E6C-A448-A54A-F9980455A254}" type="presParOf" srcId="{A8B1BD17-1967-4B3D-99D9-A5EFE8676F1B}" destId="{1BFC5AF0-601B-47A7-8D54-05E9C2C75843}" srcOrd="1" destOrd="0" presId="urn:microsoft.com/office/officeart/2005/8/layout/list1"/>
    <dgm:cxn modelId="{89A68E0A-0583-4B43-8B09-C2982FC33175}" type="presParOf" srcId="{93FD65F9-CA07-4F59-9C40-943A0B3D062A}" destId="{B5AD5A47-8D3B-4B6C-B6D1-DA8DB77ED6A5}" srcOrd="5" destOrd="0" presId="urn:microsoft.com/office/officeart/2005/8/layout/list1"/>
    <dgm:cxn modelId="{139070C2-F0D2-084A-B775-0416174E2A0E}" type="presParOf" srcId="{93FD65F9-CA07-4F59-9C40-943A0B3D062A}" destId="{51616480-8CAF-4A2B-BD65-CB31F249B1F6}" srcOrd="6" destOrd="0" presId="urn:microsoft.com/office/officeart/2005/8/layout/list1"/>
    <dgm:cxn modelId="{E93070FF-F001-9940-9484-75CB28B1090D}" type="presParOf" srcId="{93FD65F9-CA07-4F59-9C40-943A0B3D062A}" destId="{04C03ABC-FB95-4F2F-B08A-4B354DEB0C20}" srcOrd="7" destOrd="0" presId="urn:microsoft.com/office/officeart/2005/8/layout/list1"/>
    <dgm:cxn modelId="{7B272307-C773-CC42-912E-83D346FAD22A}" type="presParOf" srcId="{93FD65F9-CA07-4F59-9C40-943A0B3D062A}" destId="{DB1D49B4-7E96-460A-9DFC-D5C987B10A21}" srcOrd="8" destOrd="0" presId="urn:microsoft.com/office/officeart/2005/8/layout/list1"/>
    <dgm:cxn modelId="{29C91396-9441-B942-B0B8-1267E1121A6E}" type="presParOf" srcId="{DB1D49B4-7E96-460A-9DFC-D5C987B10A21}" destId="{6D1EFF22-00FD-43D2-BB9E-02E61D452A74}" srcOrd="0" destOrd="0" presId="urn:microsoft.com/office/officeart/2005/8/layout/list1"/>
    <dgm:cxn modelId="{CF3E9B70-CBD7-2049-AD7B-0DE2AFA61317}" type="presParOf" srcId="{DB1D49B4-7E96-460A-9DFC-D5C987B10A21}" destId="{994EADE3-6CA7-4535-8B9E-6863A9A6A4FE}" srcOrd="1" destOrd="0" presId="urn:microsoft.com/office/officeart/2005/8/layout/list1"/>
    <dgm:cxn modelId="{97437B79-08FD-1C4F-8A7C-76D2A6594C36}" type="presParOf" srcId="{93FD65F9-CA07-4F59-9C40-943A0B3D062A}" destId="{0ADBEED8-7873-44C5-BF7A-1DABBB6E5B6C}" srcOrd="9" destOrd="0" presId="urn:microsoft.com/office/officeart/2005/8/layout/list1"/>
    <dgm:cxn modelId="{E91745F8-1C44-CF4D-8A57-340B89BD719E}" type="presParOf" srcId="{93FD65F9-CA07-4F59-9C40-943A0B3D062A}" destId="{55F24C12-F07B-4D2F-935B-2E94323B80C8}" srcOrd="10" destOrd="0" presId="urn:microsoft.com/office/officeart/2005/8/layout/list1"/>
    <dgm:cxn modelId="{BFDABF14-A827-F844-B212-733CF00C2A5C}" type="presParOf" srcId="{93FD65F9-CA07-4F59-9C40-943A0B3D062A}" destId="{54B83439-A09D-4E07-8E4C-9DAAE7F405FE}" srcOrd="11" destOrd="0" presId="urn:microsoft.com/office/officeart/2005/8/layout/list1"/>
    <dgm:cxn modelId="{D6AEF561-7A53-4F4B-9A3C-2DDAC2621C31}" type="presParOf" srcId="{93FD65F9-CA07-4F59-9C40-943A0B3D062A}" destId="{FDB35F92-059A-4360-9F00-3AFC8441D20C}" srcOrd="12" destOrd="0" presId="urn:microsoft.com/office/officeart/2005/8/layout/list1"/>
    <dgm:cxn modelId="{03B6A7BE-7AE4-904F-B480-2916926F47EB}" type="presParOf" srcId="{FDB35F92-059A-4360-9F00-3AFC8441D20C}" destId="{F033961C-7259-4CA5-B51E-FA6BB53B9BAF}" srcOrd="0" destOrd="0" presId="urn:microsoft.com/office/officeart/2005/8/layout/list1"/>
    <dgm:cxn modelId="{5CBFCA0D-E300-A142-A74B-DADC04F0B471}" type="presParOf" srcId="{FDB35F92-059A-4360-9F00-3AFC8441D20C}" destId="{E37AF8F7-95B7-405A-88D8-60262116FB5E}" srcOrd="1" destOrd="0" presId="urn:microsoft.com/office/officeart/2005/8/layout/list1"/>
    <dgm:cxn modelId="{25470452-5161-8646-9512-DA93D4052B64}" type="presParOf" srcId="{93FD65F9-CA07-4F59-9C40-943A0B3D062A}" destId="{ADD2A274-292A-46A0-B511-090D5F7ADF8D}" srcOrd="13" destOrd="0" presId="urn:microsoft.com/office/officeart/2005/8/layout/list1"/>
    <dgm:cxn modelId="{1659804C-558B-DE4F-ADB4-1095C2359D9B}" type="presParOf" srcId="{93FD65F9-CA07-4F59-9C40-943A0B3D062A}" destId="{2AD55E6B-7A2E-4465-B563-F0CBB589FAF6}" srcOrd="14" destOrd="0" presId="urn:microsoft.com/office/officeart/2005/8/layout/list1"/>
    <dgm:cxn modelId="{64336737-6A7A-B84E-A49D-5148A2264B2D}" type="presParOf" srcId="{93FD65F9-CA07-4F59-9C40-943A0B3D062A}" destId="{07E30A73-B9B8-48F9-AFBE-F8AF3B6859FA}" srcOrd="15" destOrd="0" presId="urn:microsoft.com/office/officeart/2005/8/layout/list1"/>
    <dgm:cxn modelId="{A2B13408-133C-3844-8548-72F10C88A959}" type="presParOf" srcId="{93FD65F9-CA07-4F59-9C40-943A0B3D062A}" destId="{C37331B1-0822-49A9-A61E-7BA66EE62674}" srcOrd="16" destOrd="0" presId="urn:microsoft.com/office/officeart/2005/8/layout/list1"/>
    <dgm:cxn modelId="{E793FBD4-60D5-1B46-94F6-952FF44931D5}" type="presParOf" srcId="{C37331B1-0822-49A9-A61E-7BA66EE62674}" destId="{041A5ED7-4036-452A-BB6D-307522586A1E}" srcOrd="0" destOrd="0" presId="urn:microsoft.com/office/officeart/2005/8/layout/list1"/>
    <dgm:cxn modelId="{A74C995A-B625-2B4B-9666-5A7D8AF993D9}" type="presParOf" srcId="{C37331B1-0822-49A9-A61E-7BA66EE62674}" destId="{5652BECE-BF37-4C5D-AD7C-4CCF3E5B45A6}" srcOrd="1" destOrd="0" presId="urn:microsoft.com/office/officeart/2005/8/layout/list1"/>
    <dgm:cxn modelId="{F7F51D79-C393-8F4C-8FDB-B9DAD4DF6E10}" type="presParOf" srcId="{93FD65F9-CA07-4F59-9C40-943A0B3D062A}" destId="{8A7AFAC2-62FF-4A60-BDFD-D9C9A0F1177C}" srcOrd="17" destOrd="0" presId="urn:microsoft.com/office/officeart/2005/8/layout/list1"/>
    <dgm:cxn modelId="{4E790808-F916-6E43-BFF6-690A00BE4F2F}" type="presParOf" srcId="{93FD65F9-CA07-4F59-9C40-943A0B3D062A}" destId="{C9C60533-EB62-4A34-A69A-40D084B20F2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FFE08E5-7695-3E43-A119-12F396B1F69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099771-E504-AE4C-A315-738F56972F2C}">
      <dgm:prSet phldrT="[Text]"/>
      <dgm:spPr/>
      <dgm:t>
        <a:bodyPr/>
        <a:lstStyle/>
        <a:p>
          <a:r>
            <a:rPr lang="en-US" dirty="0"/>
            <a:t>Wait 2-3 days</a:t>
          </a:r>
        </a:p>
      </dgm:t>
    </dgm:pt>
    <dgm:pt modelId="{87F41201-6BDA-2842-B0DB-D29CAF7E7DDF}" type="parTrans" cxnId="{7B58EED1-861A-C44E-998D-AE96A93A5551}">
      <dgm:prSet/>
      <dgm:spPr/>
      <dgm:t>
        <a:bodyPr/>
        <a:lstStyle/>
        <a:p>
          <a:endParaRPr lang="en-US"/>
        </a:p>
      </dgm:t>
    </dgm:pt>
    <dgm:pt modelId="{4020BBC6-59AB-6942-BAB9-C746E2E8C0D5}" type="sibTrans" cxnId="{7B58EED1-861A-C44E-998D-AE96A93A5551}">
      <dgm:prSet/>
      <dgm:spPr/>
      <dgm:t>
        <a:bodyPr/>
        <a:lstStyle/>
        <a:p>
          <a:endParaRPr lang="en-US"/>
        </a:p>
      </dgm:t>
    </dgm:pt>
    <dgm:pt modelId="{82D23A33-A130-2242-835E-2DBBC483C418}">
      <dgm:prSet phldrT="[Text]"/>
      <dgm:spPr/>
      <dgm:t>
        <a:bodyPr/>
        <a:lstStyle/>
        <a:p>
          <a:r>
            <a:rPr lang="en-US" dirty="0"/>
            <a:t>Speak to the interviewer</a:t>
          </a:r>
        </a:p>
      </dgm:t>
    </dgm:pt>
    <dgm:pt modelId="{EEF7D490-82B5-1146-944D-54875721C8CC}" type="parTrans" cxnId="{76AF31CF-92D3-1B4B-B96A-BD7403E772BE}">
      <dgm:prSet/>
      <dgm:spPr/>
      <dgm:t>
        <a:bodyPr/>
        <a:lstStyle/>
        <a:p>
          <a:endParaRPr lang="en-US"/>
        </a:p>
      </dgm:t>
    </dgm:pt>
    <dgm:pt modelId="{4E7249B6-71FB-554D-B250-B63339D6DD6F}" type="sibTrans" cxnId="{76AF31CF-92D3-1B4B-B96A-BD7403E772BE}">
      <dgm:prSet/>
      <dgm:spPr/>
      <dgm:t>
        <a:bodyPr/>
        <a:lstStyle/>
        <a:p>
          <a:endParaRPr lang="en-US"/>
        </a:p>
      </dgm:t>
    </dgm:pt>
    <dgm:pt modelId="{AD463300-22DA-B84E-8D19-C54905182A86}">
      <dgm:prSet phldrT="[Text]"/>
      <dgm:spPr/>
      <dgm:t>
        <a:bodyPr/>
        <a:lstStyle/>
        <a:p>
          <a:r>
            <a:rPr lang="en-US" dirty="0"/>
            <a:t>Ask whether position has been filled</a:t>
          </a:r>
        </a:p>
      </dgm:t>
    </dgm:pt>
    <dgm:pt modelId="{A644E278-C890-D547-898E-71AD76AE9777}" type="parTrans" cxnId="{099C4DD9-A10A-D642-BF9C-EAC9689C8F10}">
      <dgm:prSet/>
      <dgm:spPr/>
      <dgm:t>
        <a:bodyPr/>
        <a:lstStyle/>
        <a:p>
          <a:endParaRPr lang="en-US"/>
        </a:p>
      </dgm:t>
    </dgm:pt>
    <dgm:pt modelId="{FA29542F-D95D-5343-8844-E22228698666}" type="sibTrans" cxnId="{099C4DD9-A10A-D642-BF9C-EAC9689C8F10}">
      <dgm:prSet/>
      <dgm:spPr/>
      <dgm:t>
        <a:bodyPr/>
        <a:lstStyle/>
        <a:p>
          <a:endParaRPr lang="en-US"/>
        </a:p>
      </dgm:t>
    </dgm:pt>
    <dgm:pt modelId="{25E5208F-DB05-CB47-AAAA-77E3BEE7CB41}">
      <dgm:prSet phldrT="[Text]"/>
      <dgm:spPr/>
      <dgm:t>
        <a:bodyPr/>
        <a:lstStyle/>
        <a:p>
          <a:r>
            <a:rPr lang="en-US" dirty="0"/>
            <a:t>Ask for a timeline</a:t>
          </a:r>
        </a:p>
      </dgm:t>
    </dgm:pt>
    <dgm:pt modelId="{E5D9E9F7-E8A8-E343-A080-1FD8A6901614}" type="parTrans" cxnId="{B69AAAB3-5772-2948-ABB3-2ECDB0D2540E}">
      <dgm:prSet/>
      <dgm:spPr/>
      <dgm:t>
        <a:bodyPr/>
        <a:lstStyle/>
        <a:p>
          <a:endParaRPr lang="en-US"/>
        </a:p>
      </dgm:t>
    </dgm:pt>
    <dgm:pt modelId="{252EE04E-11A5-1B42-854E-10EA751BA9C6}" type="sibTrans" cxnId="{B69AAAB3-5772-2948-ABB3-2ECDB0D2540E}">
      <dgm:prSet/>
      <dgm:spPr/>
      <dgm:t>
        <a:bodyPr/>
        <a:lstStyle/>
        <a:p>
          <a:endParaRPr lang="en-US"/>
        </a:p>
      </dgm:t>
    </dgm:pt>
    <dgm:pt modelId="{9B1760BF-D190-074B-A52C-42F659952954}">
      <dgm:prSet phldrT="[Text]"/>
      <dgm:spPr/>
      <dgm:t>
        <a:bodyPr/>
        <a:lstStyle/>
        <a:p>
          <a:r>
            <a:rPr lang="en-US" dirty="0"/>
            <a:t>Be gracious</a:t>
          </a:r>
        </a:p>
      </dgm:t>
    </dgm:pt>
    <dgm:pt modelId="{A4BBAF66-26A6-4E40-909A-15A39CD9202A}" type="parTrans" cxnId="{42AB2FC5-CD02-0D4D-A7D5-6EE9DFA2AC84}">
      <dgm:prSet/>
      <dgm:spPr/>
      <dgm:t>
        <a:bodyPr/>
        <a:lstStyle/>
        <a:p>
          <a:endParaRPr lang="en-US"/>
        </a:p>
      </dgm:t>
    </dgm:pt>
    <dgm:pt modelId="{D4357798-54FD-644D-89FD-752A6BE2A3FA}" type="sibTrans" cxnId="{42AB2FC5-CD02-0D4D-A7D5-6EE9DFA2AC84}">
      <dgm:prSet/>
      <dgm:spPr/>
      <dgm:t>
        <a:bodyPr/>
        <a:lstStyle/>
        <a:p>
          <a:endParaRPr lang="en-US"/>
        </a:p>
      </dgm:t>
    </dgm:pt>
    <dgm:pt modelId="{4B9AC5EA-DA3B-984D-A906-287209C66B7F}" type="pres">
      <dgm:prSet presAssocID="{EFFE08E5-7695-3E43-A119-12F396B1F690}" presName="diagram" presStyleCnt="0">
        <dgm:presLayoutVars>
          <dgm:dir/>
          <dgm:resizeHandles val="exact"/>
        </dgm:presLayoutVars>
      </dgm:prSet>
      <dgm:spPr/>
    </dgm:pt>
    <dgm:pt modelId="{B4E5DA8C-2771-8448-8CED-919B06ED5BF8}" type="pres">
      <dgm:prSet presAssocID="{7E099771-E504-AE4C-A315-738F56972F2C}" presName="node" presStyleLbl="node1" presStyleIdx="0" presStyleCnt="5">
        <dgm:presLayoutVars>
          <dgm:bulletEnabled val="1"/>
        </dgm:presLayoutVars>
      </dgm:prSet>
      <dgm:spPr/>
    </dgm:pt>
    <dgm:pt modelId="{D996999C-2786-544F-8415-14B05D06B5D9}" type="pres">
      <dgm:prSet presAssocID="{4020BBC6-59AB-6942-BAB9-C746E2E8C0D5}" presName="sibTrans" presStyleCnt="0"/>
      <dgm:spPr/>
    </dgm:pt>
    <dgm:pt modelId="{24F20005-5016-D642-818E-9F7A6BF98CD5}" type="pres">
      <dgm:prSet presAssocID="{82D23A33-A130-2242-835E-2DBBC483C418}" presName="node" presStyleLbl="node1" presStyleIdx="1" presStyleCnt="5">
        <dgm:presLayoutVars>
          <dgm:bulletEnabled val="1"/>
        </dgm:presLayoutVars>
      </dgm:prSet>
      <dgm:spPr/>
    </dgm:pt>
    <dgm:pt modelId="{1F5841E4-C3DB-F945-AD64-83C7D5E1F6B2}" type="pres">
      <dgm:prSet presAssocID="{4E7249B6-71FB-554D-B250-B63339D6DD6F}" presName="sibTrans" presStyleCnt="0"/>
      <dgm:spPr/>
    </dgm:pt>
    <dgm:pt modelId="{C366F8A0-9F41-C044-BB22-D35824E3B7D3}" type="pres">
      <dgm:prSet presAssocID="{AD463300-22DA-B84E-8D19-C54905182A86}" presName="node" presStyleLbl="node1" presStyleIdx="2" presStyleCnt="5">
        <dgm:presLayoutVars>
          <dgm:bulletEnabled val="1"/>
        </dgm:presLayoutVars>
      </dgm:prSet>
      <dgm:spPr/>
    </dgm:pt>
    <dgm:pt modelId="{795AACA8-E027-CF43-9031-217C358D5B0C}" type="pres">
      <dgm:prSet presAssocID="{FA29542F-D95D-5343-8844-E22228698666}" presName="sibTrans" presStyleCnt="0"/>
      <dgm:spPr/>
    </dgm:pt>
    <dgm:pt modelId="{285D1165-E0B8-7549-A4E5-2DE9165C8827}" type="pres">
      <dgm:prSet presAssocID="{25E5208F-DB05-CB47-AAAA-77E3BEE7CB41}" presName="node" presStyleLbl="node1" presStyleIdx="3" presStyleCnt="5">
        <dgm:presLayoutVars>
          <dgm:bulletEnabled val="1"/>
        </dgm:presLayoutVars>
      </dgm:prSet>
      <dgm:spPr/>
    </dgm:pt>
    <dgm:pt modelId="{F6E60873-FF97-2846-BFEB-8AB13B742609}" type="pres">
      <dgm:prSet presAssocID="{252EE04E-11A5-1B42-854E-10EA751BA9C6}" presName="sibTrans" presStyleCnt="0"/>
      <dgm:spPr/>
    </dgm:pt>
    <dgm:pt modelId="{E0181324-0F87-484F-B377-18F08013C9A6}" type="pres">
      <dgm:prSet presAssocID="{9B1760BF-D190-074B-A52C-42F659952954}" presName="node" presStyleLbl="node1" presStyleIdx="4" presStyleCnt="5">
        <dgm:presLayoutVars>
          <dgm:bulletEnabled val="1"/>
        </dgm:presLayoutVars>
      </dgm:prSet>
      <dgm:spPr/>
    </dgm:pt>
  </dgm:ptLst>
  <dgm:cxnLst>
    <dgm:cxn modelId="{5EF84819-6B32-1E45-9C1A-D31626830D91}" type="presOf" srcId="{82D23A33-A130-2242-835E-2DBBC483C418}" destId="{24F20005-5016-D642-818E-9F7A6BF98CD5}" srcOrd="0" destOrd="0" presId="urn:microsoft.com/office/officeart/2005/8/layout/default"/>
    <dgm:cxn modelId="{9DF0CF47-E2B0-8043-A46F-E00BD8B39A68}" type="presOf" srcId="{7E099771-E504-AE4C-A315-738F56972F2C}" destId="{B4E5DA8C-2771-8448-8CED-919B06ED5BF8}" srcOrd="0" destOrd="0" presId="urn:microsoft.com/office/officeart/2005/8/layout/default"/>
    <dgm:cxn modelId="{806BF06A-CA65-3A43-862A-54F49A056613}" type="presOf" srcId="{9B1760BF-D190-074B-A52C-42F659952954}" destId="{E0181324-0F87-484F-B377-18F08013C9A6}" srcOrd="0" destOrd="0" presId="urn:microsoft.com/office/officeart/2005/8/layout/default"/>
    <dgm:cxn modelId="{A964CC59-4CA6-2D4F-8A75-D0A29AB10003}" type="presOf" srcId="{EFFE08E5-7695-3E43-A119-12F396B1F690}" destId="{4B9AC5EA-DA3B-984D-A906-287209C66B7F}" srcOrd="0" destOrd="0" presId="urn:microsoft.com/office/officeart/2005/8/layout/default"/>
    <dgm:cxn modelId="{B69AAAB3-5772-2948-ABB3-2ECDB0D2540E}" srcId="{EFFE08E5-7695-3E43-A119-12F396B1F690}" destId="{25E5208F-DB05-CB47-AAAA-77E3BEE7CB41}" srcOrd="3" destOrd="0" parTransId="{E5D9E9F7-E8A8-E343-A080-1FD8A6901614}" sibTransId="{252EE04E-11A5-1B42-854E-10EA751BA9C6}"/>
    <dgm:cxn modelId="{42AB2FC5-CD02-0D4D-A7D5-6EE9DFA2AC84}" srcId="{EFFE08E5-7695-3E43-A119-12F396B1F690}" destId="{9B1760BF-D190-074B-A52C-42F659952954}" srcOrd="4" destOrd="0" parTransId="{A4BBAF66-26A6-4E40-909A-15A39CD9202A}" sibTransId="{D4357798-54FD-644D-89FD-752A6BE2A3FA}"/>
    <dgm:cxn modelId="{76AF31CF-92D3-1B4B-B96A-BD7403E772BE}" srcId="{EFFE08E5-7695-3E43-A119-12F396B1F690}" destId="{82D23A33-A130-2242-835E-2DBBC483C418}" srcOrd="1" destOrd="0" parTransId="{EEF7D490-82B5-1146-944D-54875721C8CC}" sibTransId="{4E7249B6-71FB-554D-B250-B63339D6DD6F}"/>
    <dgm:cxn modelId="{1936AED1-9AE8-664F-A815-B186D27E527E}" type="presOf" srcId="{25E5208F-DB05-CB47-AAAA-77E3BEE7CB41}" destId="{285D1165-E0B8-7549-A4E5-2DE9165C8827}" srcOrd="0" destOrd="0" presId="urn:microsoft.com/office/officeart/2005/8/layout/default"/>
    <dgm:cxn modelId="{7B58EED1-861A-C44E-998D-AE96A93A5551}" srcId="{EFFE08E5-7695-3E43-A119-12F396B1F690}" destId="{7E099771-E504-AE4C-A315-738F56972F2C}" srcOrd="0" destOrd="0" parTransId="{87F41201-6BDA-2842-B0DB-D29CAF7E7DDF}" sibTransId="{4020BBC6-59AB-6942-BAB9-C746E2E8C0D5}"/>
    <dgm:cxn modelId="{099C4DD9-A10A-D642-BF9C-EAC9689C8F10}" srcId="{EFFE08E5-7695-3E43-A119-12F396B1F690}" destId="{AD463300-22DA-B84E-8D19-C54905182A86}" srcOrd="2" destOrd="0" parTransId="{A644E278-C890-D547-898E-71AD76AE9777}" sibTransId="{FA29542F-D95D-5343-8844-E22228698666}"/>
    <dgm:cxn modelId="{CD82AEFC-8A3E-4F43-AF93-D48EFA5BE7F5}" type="presOf" srcId="{AD463300-22DA-B84E-8D19-C54905182A86}" destId="{C366F8A0-9F41-C044-BB22-D35824E3B7D3}" srcOrd="0" destOrd="0" presId="urn:microsoft.com/office/officeart/2005/8/layout/default"/>
    <dgm:cxn modelId="{0221028F-D3B7-B041-9B4D-E4FD5E49A81B}" type="presParOf" srcId="{4B9AC5EA-DA3B-984D-A906-287209C66B7F}" destId="{B4E5DA8C-2771-8448-8CED-919B06ED5BF8}" srcOrd="0" destOrd="0" presId="urn:microsoft.com/office/officeart/2005/8/layout/default"/>
    <dgm:cxn modelId="{1013B097-811E-A947-9030-87C22851FC74}" type="presParOf" srcId="{4B9AC5EA-DA3B-984D-A906-287209C66B7F}" destId="{D996999C-2786-544F-8415-14B05D06B5D9}" srcOrd="1" destOrd="0" presId="urn:microsoft.com/office/officeart/2005/8/layout/default"/>
    <dgm:cxn modelId="{63DF2948-8C04-3740-8874-905909973C12}" type="presParOf" srcId="{4B9AC5EA-DA3B-984D-A906-287209C66B7F}" destId="{24F20005-5016-D642-818E-9F7A6BF98CD5}" srcOrd="2" destOrd="0" presId="urn:microsoft.com/office/officeart/2005/8/layout/default"/>
    <dgm:cxn modelId="{FEEC2C3E-BE2D-1042-8D02-B6F960B58441}" type="presParOf" srcId="{4B9AC5EA-DA3B-984D-A906-287209C66B7F}" destId="{1F5841E4-C3DB-F945-AD64-83C7D5E1F6B2}" srcOrd="3" destOrd="0" presId="urn:microsoft.com/office/officeart/2005/8/layout/default"/>
    <dgm:cxn modelId="{8CFCDF52-79A2-E845-8DC1-3D7D75937601}" type="presParOf" srcId="{4B9AC5EA-DA3B-984D-A906-287209C66B7F}" destId="{C366F8A0-9F41-C044-BB22-D35824E3B7D3}" srcOrd="4" destOrd="0" presId="urn:microsoft.com/office/officeart/2005/8/layout/default"/>
    <dgm:cxn modelId="{971683F7-BBB1-FE4E-A7C1-2BC7E5C1B782}" type="presParOf" srcId="{4B9AC5EA-DA3B-984D-A906-287209C66B7F}" destId="{795AACA8-E027-CF43-9031-217C358D5B0C}" srcOrd="5" destOrd="0" presId="urn:microsoft.com/office/officeart/2005/8/layout/default"/>
    <dgm:cxn modelId="{D69D61C0-F5DE-544D-A6AB-B39C785485AC}" type="presParOf" srcId="{4B9AC5EA-DA3B-984D-A906-287209C66B7F}" destId="{285D1165-E0B8-7549-A4E5-2DE9165C8827}" srcOrd="6" destOrd="0" presId="urn:microsoft.com/office/officeart/2005/8/layout/default"/>
    <dgm:cxn modelId="{2FD41210-FE9E-234C-AC57-0470385F415D}" type="presParOf" srcId="{4B9AC5EA-DA3B-984D-A906-287209C66B7F}" destId="{F6E60873-FF97-2846-BFEB-8AB13B742609}" srcOrd="7" destOrd="0" presId="urn:microsoft.com/office/officeart/2005/8/layout/default"/>
    <dgm:cxn modelId="{ADD3516B-B21E-CF47-B764-9557D3F2ECBF}" type="presParOf" srcId="{4B9AC5EA-DA3B-984D-A906-287209C66B7F}" destId="{E0181324-0F87-484F-B377-18F08013C9A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/>
            <a:t>Get the job</a:t>
          </a:r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44D31064-107E-BB49-81D0-68B077B03319}">
      <dgm:prSet/>
      <dgm:spPr/>
      <dgm:t>
        <a:bodyPr/>
        <a:lstStyle/>
        <a:p>
          <a:pPr rtl="0"/>
          <a:r>
            <a:rPr lang="en-US" dirty="0"/>
            <a:t>Find &amp; Apply</a:t>
          </a:r>
        </a:p>
      </dgm:t>
    </dgm:pt>
    <dgm:pt modelId="{953CE21B-387D-E44B-A45C-B92CB21BDB7F}" type="parTrans" cxnId="{FF56D1D3-E038-864D-A16B-4E0B88F33473}">
      <dgm:prSet/>
      <dgm:spPr/>
      <dgm:t>
        <a:bodyPr/>
        <a:lstStyle/>
        <a:p>
          <a:endParaRPr lang="en-US"/>
        </a:p>
      </dgm:t>
    </dgm:pt>
    <dgm:pt modelId="{8D98C2ED-3827-2141-828D-513B20FF8914}" type="sibTrans" cxnId="{FF56D1D3-E038-864D-A16B-4E0B88F33473}">
      <dgm:prSet/>
      <dgm:spPr/>
      <dgm:t>
        <a:bodyPr/>
        <a:lstStyle/>
        <a:p>
          <a:endParaRPr lang="en-US"/>
        </a:p>
      </dgm:t>
    </dgm:pt>
    <dgm:pt modelId="{6E705BD3-2468-5D42-AB79-3A60E85C920D}">
      <dgm:prSet/>
      <dgm:spPr/>
      <dgm:t>
        <a:bodyPr/>
        <a:lstStyle/>
        <a:p>
          <a:pPr rtl="0"/>
          <a:r>
            <a:rPr lang="en-US" dirty="0"/>
            <a:t>Resume &amp; Cover Letter</a:t>
          </a:r>
        </a:p>
      </dgm:t>
    </dgm:pt>
    <dgm:pt modelId="{3E3F3D38-6F30-154E-946A-67D80D76519F}" type="parTrans" cxnId="{F65EE2B8-AA4D-754F-BC3A-FF6532BB92C3}">
      <dgm:prSet/>
      <dgm:spPr/>
      <dgm:t>
        <a:bodyPr/>
        <a:lstStyle/>
        <a:p>
          <a:endParaRPr lang="en-US"/>
        </a:p>
      </dgm:t>
    </dgm:pt>
    <dgm:pt modelId="{F9F34F7F-4378-B24F-8E66-63E784C86335}" type="sibTrans" cxnId="{F65EE2B8-AA4D-754F-BC3A-FF6532BB92C3}">
      <dgm:prSet/>
      <dgm:spPr/>
      <dgm:t>
        <a:bodyPr/>
        <a:lstStyle/>
        <a:p>
          <a:endParaRPr lang="en-US"/>
        </a:p>
      </dgm:t>
    </dgm:pt>
    <dgm:pt modelId="{BD08707C-9C74-BA44-A116-BC6C27E4131B}">
      <dgm:prSet/>
      <dgm:spPr/>
      <dgm:t>
        <a:bodyPr/>
        <a:lstStyle/>
        <a:p>
          <a:pPr rtl="0"/>
          <a:r>
            <a:rPr lang="en-US" dirty="0"/>
            <a:t>Interview &amp; Thank You</a:t>
          </a:r>
        </a:p>
      </dgm:t>
    </dgm:pt>
    <dgm:pt modelId="{310F9ABD-9E9D-ED4D-8A9A-04F35BB78CA8}" type="parTrans" cxnId="{44DA100F-4360-7345-B7FB-5EECBA5BB543}">
      <dgm:prSet/>
      <dgm:spPr/>
      <dgm:t>
        <a:bodyPr/>
        <a:lstStyle/>
        <a:p>
          <a:endParaRPr lang="en-US"/>
        </a:p>
      </dgm:t>
    </dgm:pt>
    <dgm:pt modelId="{614DBA4C-9967-954E-B6C7-BA3EA4053AD7}" type="sibTrans" cxnId="{44DA100F-4360-7345-B7FB-5EECBA5BB54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CDDD45-F58A-0B4A-BBD9-F3645E706E80}" type="pres">
      <dgm:prSet presAssocID="{0F98F8C3-1B27-1846-A883-21245CD30C18}" presName="centerShape" presStyleLbl="node0" presStyleIdx="0" presStyleCnt="1"/>
      <dgm:spPr/>
    </dgm:pt>
    <dgm:pt modelId="{E2D9BECD-EF8B-CC45-B093-1BA0B9FD50BC}" type="pres">
      <dgm:prSet presAssocID="{953CE21B-387D-E44B-A45C-B92CB21BDB7F}" presName="parTrans" presStyleLbl="bgSibTrans2D1" presStyleIdx="0" presStyleCnt="3"/>
      <dgm:spPr/>
    </dgm:pt>
    <dgm:pt modelId="{864C6497-CA61-C948-A363-C60D32C93AA4}" type="pres">
      <dgm:prSet presAssocID="{44D31064-107E-BB49-81D0-68B077B03319}" presName="node" presStyleLbl="node1" presStyleIdx="0" presStyleCnt="3">
        <dgm:presLayoutVars>
          <dgm:bulletEnabled val="1"/>
        </dgm:presLayoutVars>
      </dgm:prSet>
      <dgm:spPr/>
    </dgm:pt>
    <dgm:pt modelId="{1354FECC-543D-464D-BC77-66AD29219188}" type="pres">
      <dgm:prSet presAssocID="{3E3F3D38-6F30-154E-946A-67D80D76519F}" presName="parTrans" presStyleLbl="bgSibTrans2D1" presStyleIdx="1" presStyleCnt="3"/>
      <dgm:spPr/>
    </dgm:pt>
    <dgm:pt modelId="{2D7890E6-CF1C-B34C-9E2A-B200B828507B}" type="pres">
      <dgm:prSet presAssocID="{6E705BD3-2468-5D42-AB79-3A60E85C920D}" presName="node" presStyleLbl="node1" presStyleIdx="1" presStyleCnt="3">
        <dgm:presLayoutVars>
          <dgm:bulletEnabled val="1"/>
        </dgm:presLayoutVars>
      </dgm:prSet>
      <dgm:spPr/>
    </dgm:pt>
    <dgm:pt modelId="{8E571F31-C92A-3748-8BC3-481A8783486A}" type="pres">
      <dgm:prSet presAssocID="{310F9ABD-9E9D-ED4D-8A9A-04F35BB78CA8}" presName="parTrans" presStyleLbl="bgSibTrans2D1" presStyleIdx="2" presStyleCnt="3"/>
      <dgm:spPr/>
    </dgm:pt>
    <dgm:pt modelId="{244A7E39-72CC-0F49-855A-1B5BDECB108E}" type="pres">
      <dgm:prSet presAssocID="{BD08707C-9C74-BA44-A116-BC6C27E4131B}" presName="node" presStyleLbl="node1" presStyleIdx="2" presStyleCnt="3">
        <dgm:presLayoutVars>
          <dgm:bulletEnabled val="1"/>
        </dgm:presLayoutVars>
      </dgm:prSet>
      <dgm:spPr/>
    </dgm:pt>
  </dgm:ptLst>
  <dgm:cxnLst>
    <dgm:cxn modelId="{44DA100F-4360-7345-B7FB-5EECBA5BB543}" srcId="{0F98F8C3-1B27-1846-A883-21245CD30C18}" destId="{BD08707C-9C74-BA44-A116-BC6C27E4131B}" srcOrd="2" destOrd="0" parTransId="{310F9ABD-9E9D-ED4D-8A9A-04F35BB78CA8}" sibTransId="{614DBA4C-9967-954E-B6C7-BA3EA4053AD7}"/>
    <dgm:cxn modelId="{C2C56734-2E1F-F84F-9A3B-5FCB87400816}" type="presOf" srcId="{0F98F8C3-1B27-1846-A883-21245CD30C18}" destId="{22CDDD45-F58A-0B4A-BBD9-F3645E706E80}" srcOrd="0" destOrd="0" presId="urn:microsoft.com/office/officeart/2005/8/layout/radial4"/>
    <dgm:cxn modelId="{BAB83769-2A64-B847-9FB3-8EA4746CF874}" type="presOf" srcId="{310F9ABD-9E9D-ED4D-8A9A-04F35BB78CA8}" destId="{8E571F31-C92A-3748-8BC3-481A8783486A}" srcOrd="0" destOrd="0" presId="urn:microsoft.com/office/officeart/2005/8/layout/radial4"/>
    <dgm:cxn modelId="{CBC74972-746E-2D46-861F-033C4544A660}" type="presOf" srcId="{44D31064-107E-BB49-81D0-68B077B03319}" destId="{864C6497-CA61-C948-A363-C60D32C93AA4}" srcOrd="0" destOrd="0" presId="urn:microsoft.com/office/officeart/2005/8/layout/radial4"/>
    <dgm:cxn modelId="{BC47BC80-C08B-5745-B10D-1A3228412775}" type="presOf" srcId="{F07AA0E1-DEF5-C94A-A148-BE51946526AB}" destId="{AA113725-07DC-0845-9FB3-1BF461C0536F}" srcOrd="0" destOrd="0" presId="urn:microsoft.com/office/officeart/2005/8/layout/radial4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0860BFA9-4D0D-5B48-87FF-8B124B07CD3E}" type="presOf" srcId="{6E705BD3-2468-5D42-AB79-3A60E85C920D}" destId="{2D7890E6-CF1C-B34C-9E2A-B200B828507B}" srcOrd="0" destOrd="0" presId="urn:microsoft.com/office/officeart/2005/8/layout/radial4"/>
    <dgm:cxn modelId="{F65EE2B8-AA4D-754F-BC3A-FF6532BB92C3}" srcId="{0F98F8C3-1B27-1846-A883-21245CD30C18}" destId="{6E705BD3-2468-5D42-AB79-3A60E85C920D}" srcOrd="1" destOrd="0" parTransId="{3E3F3D38-6F30-154E-946A-67D80D76519F}" sibTransId="{F9F34F7F-4378-B24F-8E66-63E784C86335}"/>
    <dgm:cxn modelId="{FF08BFC9-7630-5B46-87FE-1F947E43C46B}" type="presOf" srcId="{BD08707C-9C74-BA44-A116-BC6C27E4131B}" destId="{244A7E39-72CC-0F49-855A-1B5BDECB108E}" srcOrd="0" destOrd="0" presId="urn:microsoft.com/office/officeart/2005/8/layout/radial4"/>
    <dgm:cxn modelId="{9A27B9D3-B32F-A440-BB2E-1CBD0991AB07}" type="presOf" srcId="{3E3F3D38-6F30-154E-946A-67D80D76519F}" destId="{1354FECC-543D-464D-BC77-66AD29219188}" srcOrd="0" destOrd="0" presId="urn:microsoft.com/office/officeart/2005/8/layout/radial4"/>
    <dgm:cxn modelId="{FF56D1D3-E038-864D-A16B-4E0B88F33473}" srcId="{0F98F8C3-1B27-1846-A883-21245CD30C18}" destId="{44D31064-107E-BB49-81D0-68B077B03319}" srcOrd="0" destOrd="0" parTransId="{953CE21B-387D-E44B-A45C-B92CB21BDB7F}" sibTransId="{8D98C2ED-3827-2141-828D-513B20FF8914}"/>
    <dgm:cxn modelId="{D94D08E1-431C-5844-BE1F-8AA8FC866526}" type="presOf" srcId="{953CE21B-387D-E44B-A45C-B92CB21BDB7F}" destId="{E2D9BECD-EF8B-CC45-B093-1BA0B9FD50BC}" srcOrd="0" destOrd="0" presId="urn:microsoft.com/office/officeart/2005/8/layout/radial4"/>
    <dgm:cxn modelId="{0CBE1823-8592-B14E-8741-D8CA1248571D}" type="presParOf" srcId="{AA113725-07DC-0845-9FB3-1BF461C0536F}" destId="{22CDDD45-F58A-0B4A-BBD9-F3645E706E80}" srcOrd="0" destOrd="0" presId="urn:microsoft.com/office/officeart/2005/8/layout/radial4"/>
    <dgm:cxn modelId="{739464B5-9525-BB48-89E0-B4AA1F6799F5}" type="presParOf" srcId="{AA113725-07DC-0845-9FB3-1BF461C0536F}" destId="{E2D9BECD-EF8B-CC45-B093-1BA0B9FD50BC}" srcOrd="1" destOrd="0" presId="urn:microsoft.com/office/officeart/2005/8/layout/radial4"/>
    <dgm:cxn modelId="{EC20D559-E807-3D4C-92F8-69E7BF4C0F1E}" type="presParOf" srcId="{AA113725-07DC-0845-9FB3-1BF461C0536F}" destId="{864C6497-CA61-C948-A363-C60D32C93AA4}" srcOrd="2" destOrd="0" presId="urn:microsoft.com/office/officeart/2005/8/layout/radial4"/>
    <dgm:cxn modelId="{B9DD3ADD-72BB-DD41-B49C-0D3218415CC2}" type="presParOf" srcId="{AA113725-07DC-0845-9FB3-1BF461C0536F}" destId="{1354FECC-543D-464D-BC77-66AD29219188}" srcOrd="3" destOrd="0" presId="urn:microsoft.com/office/officeart/2005/8/layout/radial4"/>
    <dgm:cxn modelId="{14B2F809-BED2-394D-AC0A-D32FAECECC00}" type="presParOf" srcId="{AA113725-07DC-0845-9FB3-1BF461C0536F}" destId="{2D7890E6-CF1C-B34C-9E2A-B200B828507B}" srcOrd="4" destOrd="0" presId="urn:microsoft.com/office/officeart/2005/8/layout/radial4"/>
    <dgm:cxn modelId="{66715723-6A59-2B40-AC8C-B3017B40AC78}" type="presParOf" srcId="{AA113725-07DC-0845-9FB3-1BF461C0536F}" destId="{8E571F31-C92A-3748-8BC3-481A8783486A}" srcOrd="5" destOrd="0" presId="urn:microsoft.com/office/officeart/2005/8/layout/radial4"/>
    <dgm:cxn modelId="{BEC473FF-DBFE-8C4D-A3CC-FE9805D22EC5}" type="presParOf" srcId="{AA113725-07DC-0845-9FB3-1BF461C0536F}" destId="{244A7E39-72CC-0F49-855A-1B5BDECB108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EABE5F-8928-7848-854C-B359DC24EED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</dgm:pt>
    <dgm:pt modelId="{D78A6B1A-108E-5449-A807-D61EA1AB227F}">
      <dgm:prSet phldrT="[Text]"/>
      <dgm:spPr/>
      <dgm:t>
        <a:bodyPr/>
        <a:lstStyle/>
        <a:p>
          <a:r>
            <a:rPr lang="en-US" dirty="0"/>
            <a:t>First Impression</a:t>
          </a:r>
        </a:p>
      </dgm:t>
    </dgm:pt>
    <dgm:pt modelId="{4F0F25D9-7560-454E-86C7-5122538BB430}" type="parTrans" cxnId="{56FB48F3-FD9C-CA4C-ABC4-87C574715363}">
      <dgm:prSet/>
      <dgm:spPr/>
      <dgm:t>
        <a:bodyPr/>
        <a:lstStyle/>
        <a:p>
          <a:endParaRPr lang="en-US"/>
        </a:p>
      </dgm:t>
    </dgm:pt>
    <dgm:pt modelId="{88E68C28-D09F-B744-B73E-1967ECB16CBD}" type="sibTrans" cxnId="{56FB48F3-FD9C-CA4C-ABC4-87C574715363}">
      <dgm:prSet/>
      <dgm:spPr/>
      <dgm:t>
        <a:bodyPr/>
        <a:lstStyle/>
        <a:p>
          <a:endParaRPr lang="en-US"/>
        </a:p>
      </dgm:t>
    </dgm:pt>
    <dgm:pt modelId="{EDFDF599-D19D-1740-AF96-1DFF2651FD0F}">
      <dgm:prSet phldrT="[Text]"/>
      <dgm:spPr/>
      <dgm:t>
        <a:bodyPr/>
        <a:lstStyle/>
        <a:p>
          <a:r>
            <a:rPr lang="en-US" dirty="0"/>
            <a:t>Shows Qualifications</a:t>
          </a:r>
        </a:p>
      </dgm:t>
    </dgm:pt>
    <dgm:pt modelId="{888561CC-ABF1-604D-9B4A-84A8B76152A1}" type="parTrans" cxnId="{B0627A91-0BF5-5E4B-A1CA-0725E0BBDF87}">
      <dgm:prSet/>
      <dgm:spPr/>
      <dgm:t>
        <a:bodyPr/>
        <a:lstStyle/>
        <a:p>
          <a:endParaRPr lang="en-US"/>
        </a:p>
      </dgm:t>
    </dgm:pt>
    <dgm:pt modelId="{931BC8DE-F3A7-F248-8B80-77A2808A0588}" type="sibTrans" cxnId="{B0627A91-0BF5-5E4B-A1CA-0725E0BBDF87}">
      <dgm:prSet/>
      <dgm:spPr/>
      <dgm:t>
        <a:bodyPr/>
        <a:lstStyle/>
        <a:p>
          <a:endParaRPr lang="en-US"/>
        </a:p>
      </dgm:t>
    </dgm:pt>
    <dgm:pt modelId="{2C3AA5B1-E218-D142-BCE1-B89F50AA76CB}">
      <dgm:prSet phldrT="[Text]"/>
      <dgm:spPr/>
      <dgm:t>
        <a:bodyPr/>
        <a:lstStyle/>
        <a:p>
          <a:r>
            <a:rPr lang="en-US" dirty="0"/>
            <a:t>Compares Applicants</a:t>
          </a:r>
        </a:p>
      </dgm:t>
    </dgm:pt>
    <dgm:pt modelId="{BD321EF8-A661-5B4E-B7B4-17AF26DFD044}" type="parTrans" cxnId="{1A677F3E-1B13-E54D-9559-14D8CD0A3400}">
      <dgm:prSet/>
      <dgm:spPr/>
      <dgm:t>
        <a:bodyPr/>
        <a:lstStyle/>
        <a:p>
          <a:endParaRPr lang="en-US"/>
        </a:p>
      </dgm:t>
    </dgm:pt>
    <dgm:pt modelId="{01C4A1CD-8FCB-5447-8E11-B9F6B908EBA9}" type="sibTrans" cxnId="{1A677F3E-1B13-E54D-9559-14D8CD0A3400}">
      <dgm:prSet/>
      <dgm:spPr/>
      <dgm:t>
        <a:bodyPr/>
        <a:lstStyle/>
        <a:p>
          <a:endParaRPr lang="en-US"/>
        </a:p>
      </dgm:t>
    </dgm:pt>
    <dgm:pt modelId="{6D88E7A6-C2C6-0947-8B94-6BD7EFF966D1}">
      <dgm:prSet/>
      <dgm:spPr/>
      <dgm:t>
        <a:bodyPr/>
        <a:lstStyle/>
        <a:p>
          <a:pPr algn="l"/>
          <a:r>
            <a:rPr lang="en-US" dirty="0"/>
            <a:t>Be neat &amp; professional</a:t>
          </a:r>
        </a:p>
      </dgm:t>
    </dgm:pt>
    <dgm:pt modelId="{751060F6-E8D7-8C4D-B428-EA3DB903F80B}" type="parTrans" cxnId="{E3195319-C301-C545-8417-626095F1CFD7}">
      <dgm:prSet/>
      <dgm:spPr/>
      <dgm:t>
        <a:bodyPr/>
        <a:lstStyle/>
        <a:p>
          <a:endParaRPr lang="en-US"/>
        </a:p>
      </dgm:t>
    </dgm:pt>
    <dgm:pt modelId="{4F39B1A5-ADD8-604B-9AB5-098CD4A59286}" type="sibTrans" cxnId="{E3195319-C301-C545-8417-626095F1CFD7}">
      <dgm:prSet/>
      <dgm:spPr/>
      <dgm:t>
        <a:bodyPr/>
        <a:lstStyle/>
        <a:p>
          <a:endParaRPr lang="en-US"/>
        </a:p>
      </dgm:t>
    </dgm:pt>
    <dgm:pt modelId="{EF6F95B4-27E8-1E4D-9C8E-D3F9357AEA31}">
      <dgm:prSet/>
      <dgm:spPr/>
      <dgm:t>
        <a:bodyPr/>
        <a:lstStyle/>
        <a:p>
          <a:pPr algn="l"/>
          <a:r>
            <a:rPr lang="en-US" dirty="0"/>
            <a:t>Experience &amp; skills</a:t>
          </a:r>
        </a:p>
      </dgm:t>
    </dgm:pt>
    <dgm:pt modelId="{5BE8EC1E-DC97-3B4D-8DF5-2793A085CF3E}" type="parTrans" cxnId="{59349FAA-2562-5547-8868-829FE81D2576}">
      <dgm:prSet/>
      <dgm:spPr/>
      <dgm:t>
        <a:bodyPr/>
        <a:lstStyle/>
        <a:p>
          <a:endParaRPr lang="en-US"/>
        </a:p>
      </dgm:t>
    </dgm:pt>
    <dgm:pt modelId="{F39C0238-C350-4642-9A5B-8FCBF5E97ADA}" type="sibTrans" cxnId="{59349FAA-2562-5547-8868-829FE81D2576}">
      <dgm:prSet/>
      <dgm:spPr/>
      <dgm:t>
        <a:bodyPr/>
        <a:lstStyle/>
        <a:p>
          <a:endParaRPr lang="en-US"/>
        </a:p>
      </dgm:t>
    </dgm:pt>
    <dgm:pt modelId="{8AFAA881-37B3-934B-ADA0-92CBDD6E129A}">
      <dgm:prSet/>
      <dgm:spPr/>
      <dgm:t>
        <a:bodyPr/>
        <a:lstStyle/>
        <a:p>
          <a:pPr algn="l"/>
          <a:r>
            <a:rPr lang="en-US" dirty="0"/>
            <a:t>Who best meets qualifications</a:t>
          </a:r>
        </a:p>
      </dgm:t>
    </dgm:pt>
    <dgm:pt modelId="{3B32D271-C26D-0745-8BF4-1339F464B585}" type="parTrans" cxnId="{897E26D9-9D45-A149-8C1B-664C6CEDF3F3}">
      <dgm:prSet/>
      <dgm:spPr/>
      <dgm:t>
        <a:bodyPr/>
        <a:lstStyle/>
        <a:p>
          <a:endParaRPr lang="en-US"/>
        </a:p>
      </dgm:t>
    </dgm:pt>
    <dgm:pt modelId="{285B6D88-5506-C445-A205-38D388C4FA5E}" type="sibTrans" cxnId="{897E26D9-9D45-A149-8C1B-664C6CEDF3F3}">
      <dgm:prSet/>
      <dgm:spPr/>
      <dgm:t>
        <a:bodyPr/>
        <a:lstStyle/>
        <a:p>
          <a:endParaRPr lang="en-US"/>
        </a:p>
      </dgm:t>
    </dgm:pt>
    <dgm:pt modelId="{233E2E59-F5CF-ED4E-B769-6EAA2BABC18A}">
      <dgm:prSet/>
      <dgm:spPr/>
      <dgm:t>
        <a:bodyPr/>
        <a:lstStyle/>
        <a:p>
          <a:pPr algn="l"/>
          <a:r>
            <a:rPr lang="en-US" dirty="0"/>
            <a:t>References</a:t>
          </a:r>
        </a:p>
      </dgm:t>
    </dgm:pt>
    <dgm:pt modelId="{F8AAB6C3-75B6-084F-BF8A-64F0DC9EFFD9}" type="parTrans" cxnId="{10C781CE-A289-DF43-ADF2-A0245171A9CF}">
      <dgm:prSet/>
      <dgm:spPr/>
      <dgm:t>
        <a:bodyPr/>
        <a:lstStyle/>
        <a:p>
          <a:endParaRPr lang="en-US"/>
        </a:p>
      </dgm:t>
    </dgm:pt>
    <dgm:pt modelId="{7903E858-3501-D448-ABA3-8A837D39C242}" type="sibTrans" cxnId="{10C781CE-A289-DF43-ADF2-A0245171A9CF}">
      <dgm:prSet/>
      <dgm:spPr/>
      <dgm:t>
        <a:bodyPr/>
        <a:lstStyle/>
        <a:p>
          <a:endParaRPr lang="en-US"/>
        </a:p>
      </dgm:t>
    </dgm:pt>
    <dgm:pt modelId="{5F6FC274-1B0B-2D41-B2F4-EE0B5442BE6C}" type="pres">
      <dgm:prSet presAssocID="{C5EABE5F-8928-7848-854C-B359DC24EED8}" presName="linear" presStyleCnt="0">
        <dgm:presLayoutVars>
          <dgm:dir/>
          <dgm:animLvl val="lvl"/>
          <dgm:resizeHandles val="exact"/>
        </dgm:presLayoutVars>
      </dgm:prSet>
      <dgm:spPr/>
    </dgm:pt>
    <dgm:pt modelId="{CCBB0A53-01C1-D64D-A5DA-2AAC510DA5DA}" type="pres">
      <dgm:prSet presAssocID="{D78A6B1A-108E-5449-A807-D61EA1AB227F}" presName="parentLin" presStyleCnt="0"/>
      <dgm:spPr/>
    </dgm:pt>
    <dgm:pt modelId="{FCA69C8C-9EC8-2842-90E8-F0FFD98378AE}" type="pres">
      <dgm:prSet presAssocID="{D78A6B1A-108E-5449-A807-D61EA1AB227F}" presName="parentLeftMargin" presStyleLbl="node1" presStyleIdx="0" presStyleCnt="3"/>
      <dgm:spPr/>
    </dgm:pt>
    <dgm:pt modelId="{9BE90DF3-BE3D-6343-891E-9721F694BB76}" type="pres">
      <dgm:prSet presAssocID="{D78A6B1A-108E-5449-A807-D61EA1AB227F}" presName="parentText" presStyleLbl="node1" presStyleIdx="0" presStyleCnt="3" custLinFactNeighborX="61616" custLinFactNeighborY="7144">
        <dgm:presLayoutVars>
          <dgm:chMax val="0"/>
          <dgm:bulletEnabled val="1"/>
        </dgm:presLayoutVars>
      </dgm:prSet>
      <dgm:spPr/>
    </dgm:pt>
    <dgm:pt modelId="{E32A12FF-FA2C-0844-A505-DB80B5B35636}" type="pres">
      <dgm:prSet presAssocID="{D78A6B1A-108E-5449-A807-D61EA1AB227F}" presName="negativeSpace" presStyleCnt="0"/>
      <dgm:spPr/>
    </dgm:pt>
    <dgm:pt modelId="{453BE9B9-977D-7341-B1E4-B6B3C76111FB}" type="pres">
      <dgm:prSet presAssocID="{D78A6B1A-108E-5449-A807-D61EA1AB227F}" presName="childText" presStyleLbl="conFgAcc1" presStyleIdx="0" presStyleCnt="3">
        <dgm:presLayoutVars>
          <dgm:bulletEnabled val="1"/>
        </dgm:presLayoutVars>
      </dgm:prSet>
      <dgm:spPr/>
    </dgm:pt>
    <dgm:pt modelId="{DA249BF0-EA0F-9348-ADFB-98A464DCE732}" type="pres">
      <dgm:prSet presAssocID="{88E68C28-D09F-B744-B73E-1967ECB16CBD}" presName="spaceBetweenRectangles" presStyleCnt="0"/>
      <dgm:spPr/>
    </dgm:pt>
    <dgm:pt modelId="{A0014855-FB3B-FE4D-BE7A-5D9FAED20A59}" type="pres">
      <dgm:prSet presAssocID="{EDFDF599-D19D-1740-AF96-1DFF2651FD0F}" presName="parentLin" presStyleCnt="0"/>
      <dgm:spPr/>
    </dgm:pt>
    <dgm:pt modelId="{777ED035-E9D2-564C-951C-3B84FC652012}" type="pres">
      <dgm:prSet presAssocID="{EDFDF599-D19D-1740-AF96-1DFF2651FD0F}" presName="parentLeftMargin" presStyleLbl="node1" presStyleIdx="0" presStyleCnt="3"/>
      <dgm:spPr/>
    </dgm:pt>
    <dgm:pt modelId="{B5206DAB-88A4-A147-BA59-06579C057307}" type="pres">
      <dgm:prSet presAssocID="{EDFDF599-D19D-1740-AF96-1DFF2651FD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51252C-0FD0-7B44-BD29-85B03F90CF9C}" type="pres">
      <dgm:prSet presAssocID="{EDFDF599-D19D-1740-AF96-1DFF2651FD0F}" presName="negativeSpace" presStyleCnt="0"/>
      <dgm:spPr/>
    </dgm:pt>
    <dgm:pt modelId="{47B2F638-7245-8B45-974C-C341C798026C}" type="pres">
      <dgm:prSet presAssocID="{EDFDF599-D19D-1740-AF96-1DFF2651FD0F}" presName="childText" presStyleLbl="conFgAcc1" presStyleIdx="1" presStyleCnt="3">
        <dgm:presLayoutVars>
          <dgm:bulletEnabled val="1"/>
        </dgm:presLayoutVars>
      </dgm:prSet>
      <dgm:spPr/>
    </dgm:pt>
    <dgm:pt modelId="{A208FE20-15E0-194D-BB3A-ECE92455521B}" type="pres">
      <dgm:prSet presAssocID="{931BC8DE-F3A7-F248-8B80-77A2808A0588}" presName="spaceBetweenRectangles" presStyleCnt="0"/>
      <dgm:spPr/>
    </dgm:pt>
    <dgm:pt modelId="{083157EA-6C19-FF47-AF31-6A32D2E26640}" type="pres">
      <dgm:prSet presAssocID="{2C3AA5B1-E218-D142-BCE1-B89F50AA76CB}" presName="parentLin" presStyleCnt="0"/>
      <dgm:spPr/>
    </dgm:pt>
    <dgm:pt modelId="{BDA05465-40A4-0C4E-8776-A4DD9BABF0DD}" type="pres">
      <dgm:prSet presAssocID="{2C3AA5B1-E218-D142-BCE1-B89F50AA76CB}" presName="parentLeftMargin" presStyleLbl="node1" presStyleIdx="1" presStyleCnt="3"/>
      <dgm:spPr/>
    </dgm:pt>
    <dgm:pt modelId="{834D0DEE-FB3A-FD4F-888E-74EF5254744F}" type="pres">
      <dgm:prSet presAssocID="{2C3AA5B1-E218-D142-BCE1-B89F50AA76C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C4DB58A-18D7-9C42-A77E-91B68C26A8B0}" type="pres">
      <dgm:prSet presAssocID="{2C3AA5B1-E218-D142-BCE1-B89F50AA76CB}" presName="negativeSpace" presStyleCnt="0"/>
      <dgm:spPr/>
    </dgm:pt>
    <dgm:pt modelId="{74812EF3-B463-7D40-8425-2CD971F430D7}" type="pres">
      <dgm:prSet presAssocID="{2C3AA5B1-E218-D142-BCE1-B89F50AA76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997803-8B93-CF48-AC51-3D02A8E35547}" type="presOf" srcId="{2C3AA5B1-E218-D142-BCE1-B89F50AA76CB}" destId="{BDA05465-40A4-0C4E-8776-A4DD9BABF0DD}" srcOrd="0" destOrd="0" presId="urn:microsoft.com/office/officeart/2005/8/layout/list1"/>
    <dgm:cxn modelId="{E3195319-C301-C545-8417-626095F1CFD7}" srcId="{D78A6B1A-108E-5449-A807-D61EA1AB227F}" destId="{6D88E7A6-C2C6-0947-8B94-6BD7EFF966D1}" srcOrd="0" destOrd="0" parTransId="{751060F6-E8D7-8C4D-B428-EA3DB903F80B}" sibTransId="{4F39B1A5-ADD8-604B-9AB5-098CD4A59286}"/>
    <dgm:cxn modelId="{7E0BE81D-FE5D-614E-9C91-A14AF3E11063}" type="presOf" srcId="{233E2E59-F5CF-ED4E-B769-6EAA2BABC18A}" destId="{47B2F638-7245-8B45-974C-C341C798026C}" srcOrd="0" destOrd="1" presId="urn:microsoft.com/office/officeart/2005/8/layout/list1"/>
    <dgm:cxn modelId="{B7B6AF37-2A72-1A41-9C59-125A7319F95F}" type="presOf" srcId="{8AFAA881-37B3-934B-ADA0-92CBDD6E129A}" destId="{74812EF3-B463-7D40-8425-2CD971F430D7}" srcOrd="0" destOrd="0" presId="urn:microsoft.com/office/officeart/2005/8/layout/list1"/>
    <dgm:cxn modelId="{1A677F3E-1B13-E54D-9559-14D8CD0A3400}" srcId="{C5EABE5F-8928-7848-854C-B359DC24EED8}" destId="{2C3AA5B1-E218-D142-BCE1-B89F50AA76CB}" srcOrd="2" destOrd="0" parTransId="{BD321EF8-A661-5B4E-B7B4-17AF26DFD044}" sibTransId="{01C4A1CD-8FCB-5447-8E11-B9F6B908EBA9}"/>
    <dgm:cxn modelId="{CA8B3640-72B7-0644-A40C-2AE7B9010678}" type="presOf" srcId="{EDFDF599-D19D-1740-AF96-1DFF2651FD0F}" destId="{B5206DAB-88A4-A147-BA59-06579C057307}" srcOrd="1" destOrd="0" presId="urn:microsoft.com/office/officeart/2005/8/layout/list1"/>
    <dgm:cxn modelId="{0F9C4364-6C65-1E44-918F-18F023BACB0F}" type="presOf" srcId="{EF6F95B4-27E8-1E4D-9C8E-D3F9357AEA31}" destId="{47B2F638-7245-8B45-974C-C341C798026C}" srcOrd="0" destOrd="0" presId="urn:microsoft.com/office/officeart/2005/8/layout/list1"/>
    <dgm:cxn modelId="{B0627A91-0BF5-5E4B-A1CA-0725E0BBDF87}" srcId="{C5EABE5F-8928-7848-854C-B359DC24EED8}" destId="{EDFDF599-D19D-1740-AF96-1DFF2651FD0F}" srcOrd="1" destOrd="0" parTransId="{888561CC-ABF1-604D-9B4A-84A8B76152A1}" sibTransId="{931BC8DE-F3A7-F248-8B80-77A2808A0588}"/>
    <dgm:cxn modelId="{59349FAA-2562-5547-8868-829FE81D2576}" srcId="{EDFDF599-D19D-1740-AF96-1DFF2651FD0F}" destId="{EF6F95B4-27E8-1E4D-9C8E-D3F9357AEA31}" srcOrd="0" destOrd="0" parTransId="{5BE8EC1E-DC97-3B4D-8DF5-2793A085CF3E}" sibTransId="{F39C0238-C350-4642-9A5B-8FCBF5E97ADA}"/>
    <dgm:cxn modelId="{33BD57AC-F699-574B-96AF-0E870DC11076}" type="presOf" srcId="{D78A6B1A-108E-5449-A807-D61EA1AB227F}" destId="{FCA69C8C-9EC8-2842-90E8-F0FFD98378AE}" srcOrd="0" destOrd="0" presId="urn:microsoft.com/office/officeart/2005/8/layout/list1"/>
    <dgm:cxn modelId="{949DA3C1-3232-BC4E-9120-4C32F26DA04E}" type="presOf" srcId="{C5EABE5F-8928-7848-854C-B359DC24EED8}" destId="{5F6FC274-1B0B-2D41-B2F4-EE0B5442BE6C}" srcOrd="0" destOrd="0" presId="urn:microsoft.com/office/officeart/2005/8/layout/list1"/>
    <dgm:cxn modelId="{10C781CE-A289-DF43-ADF2-A0245171A9CF}" srcId="{EDFDF599-D19D-1740-AF96-1DFF2651FD0F}" destId="{233E2E59-F5CF-ED4E-B769-6EAA2BABC18A}" srcOrd="1" destOrd="0" parTransId="{F8AAB6C3-75B6-084F-BF8A-64F0DC9EFFD9}" sibTransId="{7903E858-3501-D448-ABA3-8A837D39C242}"/>
    <dgm:cxn modelId="{D5C59CCE-506B-2B49-BD88-889D6AF08C0C}" type="presOf" srcId="{EDFDF599-D19D-1740-AF96-1DFF2651FD0F}" destId="{777ED035-E9D2-564C-951C-3B84FC652012}" srcOrd="0" destOrd="0" presId="urn:microsoft.com/office/officeart/2005/8/layout/list1"/>
    <dgm:cxn modelId="{CA8A66D1-BE5C-5A46-888D-9EA949F3F9D0}" type="presOf" srcId="{2C3AA5B1-E218-D142-BCE1-B89F50AA76CB}" destId="{834D0DEE-FB3A-FD4F-888E-74EF5254744F}" srcOrd="1" destOrd="0" presId="urn:microsoft.com/office/officeart/2005/8/layout/list1"/>
    <dgm:cxn modelId="{A555E2D4-B58E-C843-BDCF-4AD6AE35DC27}" type="presOf" srcId="{6D88E7A6-C2C6-0947-8B94-6BD7EFF966D1}" destId="{453BE9B9-977D-7341-B1E4-B6B3C76111FB}" srcOrd="0" destOrd="0" presId="urn:microsoft.com/office/officeart/2005/8/layout/list1"/>
    <dgm:cxn modelId="{897E26D9-9D45-A149-8C1B-664C6CEDF3F3}" srcId="{2C3AA5B1-E218-D142-BCE1-B89F50AA76CB}" destId="{8AFAA881-37B3-934B-ADA0-92CBDD6E129A}" srcOrd="0" destOrd="0" parTransId="{3B32D271-C26D-0745-8BF4-1339F464B585}" sibTransId="{285B6D88-5506-C445-A205-38D388C4FA5E}"/>
    <dgm:cxn modelId="{AEB777EB-9F04-B645-A7EC-DFAD294DA317}" type="presOf" srcId="{D78A6B1A-108E-5449-A807-D61EA1AB227F}" destId="{9BE90DF3-BE3D-6343-891E-9721F694BB76}" srcOrd="1" destOrd="0" presId="urn:microsoft.com/office/officeart/2005/8/layout/list1"/>
    <dgm:cxn modelId="{56FB48F3-FD9C-CA4C-ABC4-87C574715363}" srcId="{C5EABE5F-8928-7848-854C-B359DC24EED8}" destId="{D78A6B1A-108E-5449-A807-D61EA1AB227F}" srcOrd="0" destOrd="0" parTransId="{4F0F25D9-7560-454E-86C7-5122538BB430}" sibTransId="{88E68C28-D09F-B744-B73E-1967ECB16CBD}"/>
    <dgm:cxn modelId="{7003B624-A0B8-7E4E-9C73-6B9C46C5597F}" type="presParOf" srcId="{5F6FC274-1B0B-2D41-B2F4-EE0B5442BE6C}" destId="{CCBB0A53-01C1-D64D-A5DA-2AAC510DA5DA}" srcOrd="0" destOrd="0" presId="urn:microsoft.com/office/officeart/2005/8/layout/list1"/>
    <dgm:cxn modelId="{2CCF986E-5B40-E341-9E2D-D491F400912E}" type="presParOf" srcId="{CCBB0A53-01C1-D64D-A5DA-2AAC510DA5DA}" destId="{FCA69C8C-9EC8-2842-90E8-F0FFD98378AE}" srcOrd="0" destOrd="0" presId="urn:microsoft.com/office/officeart/2005/8/layout/list1"/>
    <dgm:cxn modelId="{C5760017-CB6A-994A-B67C-0E9AA259BB54}" type="presParOf" srcId="{CCBB0A53-01C1-D64D-A5DA-2AAC510DA5DA}" destId="{9BE90DF3-BE3D-6343-891E-9721F694BB76}" srcOrd="1" destOrd="0" presId="urn:microsoft.com/office/officeart/2005/8/layout/list1"/>
    <dgm:cxn modelId="{E7BDC45A-F4B3-0942-953E-060BBE6F48BD}" type="presParOf" srcId="{5F6FC274-1B0B-2D41-B2F4-EE0B5442BE6C}" destId="{E32A12FF-FA2C-0844-A505-DB80B5B35636}" srcOrd="1" destOrd="0" presId="urn:microsoft.com/office/officeart/2005/8/layout/list1"/>
    <dgm:cxn modelId="{DC9B725A-9000-FF47-BFA9-F4D4595ADD6D}" type="presParOf" srcId="{5F6FC274-1B0B-2D41-B2F4-EE0B5442BE6C}" destId="{453BE9B9-977D-7341-B1E4-B6B3C76111FB}" srcOrd="2" destOrd="0" presId="urn:microsoft.com/office/officeart/2005/8/layout/list1"/>
    <dgm:cxn modelId="{ECB2B6C8-F9B6-194F-824A-70D8BFB69ACD}" type="presParOf" srcId="{5F6FC274-1B0B-2D41-B2F4-EE0B5442BE6C}" destId="{DA249BF0-EA0F-9348-ADFB-98A464DCE732}" srcOrd="3" destOrd="0" presId="urn:microsoft.com/office/officeart/2005/8/layout/list1"/>
    <dgm:cxn modelId="{A091BDAA-3958-B04D-9D7B-38EBBDCF260C}" type="presParOf" srcId="{5F6FC274-1B0B-2D41-B2F4-EE0B5442BE6C}" destId="{A0014855-FB3B-FE4D-BE7A-5D9FAED20A59}" srcOrd="4" destOrd="0" presId="urn:microsoft.com/office/officeart/2005/8/layout/list1"/>
    <dgm:cxn modelId="{8AC08C8D-DAFB-3C45-B223-729293B7CBA9}" type="presParOf" srcId="{A0014855-FB3B-FE4D-BE7A-5D9FAED20A59}" destId="{777ED035-E9D2-564C-951C-3B84FC652012}" srcOrd="0" destOrd="0" presId="urn:microsoft.com/office/officeart/2005/8/layout/list1"/>
    <dgm:cxn modelId="{32A2D777-B0DA-884E-9F31-8468DBA6974C}" type="presParOf" srcId="{A0014855-FB3B-FE4D-BE7A-5D9FAED20A59}" destId="{B5206DAB-88A4-A147-BA59-06579C057307}" srcOrd="1" destOrd="0" presId="urn:microsoft.com/office/officeart/2005/8/layout/list1"/>
    <dgm:cxn modelId="{6C486579-7315-5D42-86A4-A72EB7C8F847}" type="presParOf" srcId="{5F6FC274-1B0B-2D41-B2F4-EE0B5442BE6C}" destId="{1151252C-0FD0-7B44-BD29-85B03F90CF9C}" srcOrd="5" destOrd="0" presId="urn:microsoft.com/office/officeart/2005/8/layout/list1"/>
    <dgm:cxn modelId="{E8A802F3-5E2C-B944-87EB-2669DE3B9A6C}" type="presParOf" srcId="{5F6FC274-1B0B-2D41-B2F4-EE0B5442BE6C}" destId="{47B2F638-7245-8B45-974C-C341C798026C}" srcOrd="6" destOrd="0" presId="urn:microsoft.com/office/officeart/2005/8/layout/list1"/>
    <dgm:cxn modelId="{A48A21C7-AD71-E94F-BE47-0FA0F61ABB40}" type="presParOf" srcId="{5F6FC274-1B0B-2D41-B2F4-EE0B5442BE6C}" destId="{A208FE20-15E0-194D-BB3A-ECE92455521B}" srcOrd="7" destOrd="0" presId="urn:microsoft.com/office/officeart/2005/8/layout/list1"/>
    <dgm:cxn modelId="{169FA069-CD48-024D-8A12-4C4A7701016B}" type="presParOf" srcId="{5F6FC274-1B0B-2D41-B2F4-EE0B5442BE6C}" destId="{083157EA-6C19-FF47-AF31-6A32D2E26640}" srcOrd="8" destOrd="0" presId="urn:microsoft.com/office/officeart/2005/8/layout/list1"/>
    <dgm:cxn modelId="{C2D6937B-DEE9-7143-A3AD-228B05082982}" type="presParOf" srcId="{083157EA-6C19-FF47-AF31-6A32D2E26640}" destId="{BDA05465-40A4-0C4E-8776-A4DD9BABF0DD}" srcOrd="0" destOrd="0" presId="urn:microsoft.com/office/officeart/2005/8/layout/list1"/>
    <dgm:cxn modelId="{B0E2FB9E-535F-BA4F-9D83-1356731A4A16}" type="presParOf" srcId="{083157EA-6C19-FF47-AF31-6A32D2E26640}" destId="{834D0DEE-FB3A-FD4F-888E-74EF5254744F}" srcOrd="1" destOrd="0" presId="urn:microsoft.com/office/officeart/2005/8/layout/list1"/>
    <dgm:cxn modelId="{85D4897E-C718-CB4C-B62F-7C5E38DB92B7}" type="presParOf" srcId="{5F6FC274-1B0B-2D41-B2F4-EE0B5442BE6C}" destId="{2C4DB58A-18D7-9C42-A77E-91B68C26A8B0}" srcOrd="9" destOrd="0" presId="urn:microsoft.com/office/officeart/2005/8/layout/list1"/>
    <dgm:cxn modelId="{55CDEF9A-0F7D-D845-89E0-60EFB29C1D79}" type="presParOf" srcId="{5F6FC274-1B0B-2D41-B2F4-EE0B5442BE6C}" destId="{74812EF3-B463-7D40-8425-2CD971F430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FB202A-8611-4DDC-831D-D12EB67B6CF7}" type="doc">
      <dgm:prSet loTypeId="urn:microsoft.com/office/officeart/2005/8/layout/hList1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1888A7B-1E89-45E6-84F4-EF92B26189CD}">
      <dgm:prSet phldrT="[Text]"/>
      <dgm:spPr/>
      <dgm:t>
        <a:bodyPr/>
        <a:lstStyle/>
        <a:p>
          <a:r>
            <a:rPr lang="en-US" dirty="0"/>
            <a:t>Virtually</a:t>
          </a:r>
        </a:p>
      </dgm:t>
    </dgm:pt>
    <dgm:pt modelId="{6043087E-917B-44BC-97F8-41385FD50DC3}" type="parTrans" cxnId="{5376348D-4465-4E2E-9DB8-EA1F5276717B}">
      <dgm:prSet/>
      <dgm:spPr/>
      <dgm:t>
        <a:bodyPr/>
        <a:lstStyle/>
        <a:p>
          <a:endParaRPr lang="en-US"/>
        </a:p>
      </dgm:t>
    </dgm:pt>
    <dgm:pt modelId="{438F37F5-E676-4BB5-A241-95D895E1B43F}" type="sibTrans" cxnId="{5376348D-4465-4E2E-9DB8-EA1F5276717B}">
      <dgm:prSet/>
      <dgm:spPr/>
      <dgm:t>
        <a:bodyPr/>
        <a:lstStyle/>
        <a:p>
          <a:endParaRPr lang="en-US"/>
        </a:p>
      </dgm:t>
    </dgm:pt>
    <dgm:pt modelId="{640CA9BD-09C1-4472-8DAC-0F150EC5E678}">
      <dgm:prSet phldrT="[Text]"/>
      <dgm:spPr/>
      <dgm:t>
        <a:bodyPr/>
        <a:lstStyle/>
        <a:p>
          <a:r>
            <a:rPr lang="en-US" dirty="0"/>
            <a:t>In Person</a:t>
          </a:r>
        </a:p>
      </dgm:t>
    </dgm:pt>
    <dgm:pt modelId="{90609DF7-843B-4BEF-A3B5-89270E6B0951}" type="parTrans" cxnId="{957C551D-31A8-4286-A3AE-C5928DB663CE}">
      <dgm:prSet/>
      <dgm:spPr/>
      <dgm:t>
        <a:bodyPr/>
        <a:lstStyle/>
        <a:p>
          <a:endParaRPr lang="en-US"/>
        </a:p>
      </dgm:t>
    </dgm:pt>
    <dgm:pt modelId="{67B503AA-82FD-4AA4-8357-3D8B59D6160B}" type="sibTrans" cxnId="{957C551D-31A8-4286-A3AE-C5928DB663CE}">
      <dgm:prSet/>
      <dgm:spPr/>
      <dgm:t>
        <a:bodyPr/>
        <a:lstStyle/>
        <a:p>
          <a:endParaRPr lang="en-US"/>
        </a:p>
      </dgm:t>
    </dgm:pt>
    <dgm:pt modelId="{68680424-CEC5-FE4D-9716-8780863DCA57}">
      <dgm:prSet/>
      <dgm:spPr/>
      <dgm:t>
        <a:bodyPr/>
        <a:lstStyle/>
        <a:p>
          <a:r>
            <a:rPr lang="en-US" dirty="0"/>
            <a:t>Proofread your writing</a:t>
          </a:r>
        </a:p>
      </dgm:t>
    </dgm:pt>
    <dgm:pt modelId="{56315261-1F07-BB4E-84AA-594E87986BF5}" type="parTrans" cxnId="{FE758876-3CCC-F94D-8160-5A203586D1B6}">
      <dgm:prSet/>
      <dgm:spPr/>
      <dgm:t>
        <a:bodyPr/>
        <a:lstStyle/>
        <a:p>
          <a:endParaRPr lang="en-US"/>
        </a:p>
      </dgm:t>
    </dgm:pt>
    <dgm:pt modelId="{D8E56CF4-F764-C848-A9DC-18BB54DE7868}" type="sibTrans" cxnId="{FE758876-3CCC-F94D-8160-5A203586D1B6}">
      <dgm:prSet/>
      <dgm:spPr/>
      <dgm:t>
        <a:bodyPr/>
        <a:lstStyle/>
        <a:p>
          <a:endParaRPr lang="en-US"/>
        </a:p>
      </dgm:t>
    </dgm:pt>
    <dgm:pt modelId="{198825DD-7373-2A44-AD9D-5C64F9E0AF25}">
      <dgm:prSet/>
      <dgm:spPr/>
      <dgm:t>
        <a:bodyPr/>
        <a:lstStyle/>
        <a:p>
          <a:r>
            <a:rPr lang="en-US" dirty="0"/>
            <a:t>Follow directions on prompts</a:t>
          </a:r>
        </a:p>
      </dgm:t>
    </dgm:pt>
    <dgm:pt modelId="{97686721-D2F0-A44C-BE8B-DE637C0AC84C}" type="parTrans" cxnId="{305AFD91-A12B-044F-AD1E-EC26441A1057}">
      <dgm:prSet/>
      <dgm:spPr/>
      <dgm:t>
        <a:bodyPr/>
        <a:lstStyle/>
        <a:p>
          <a:endParaRPr lang="en-US"/>
        </a:p>
      </dgm:t>
    </dgm:pt>
    <dgm:pt modelId="{DA8C087D-FE25-D641-89B0-94341E644EF6}" type="sibTrans" cxnId="{305AFD91-A12B-044F-AD1E-EC26441A1057}">
      <dgm:prSet/>
      <dgm:spPr/>
      <dgm:t>
        <a:bodyPr/>
        <a:lstStyle/>
        <a:p>
          <a:endParaRPr lang="en-US"/>
        </a:p>
      </dgm:t>
    </dgm:pt>
    <dgm:pt modelId="{D972E776-0471-6D4B-8DBC-C170A4A15761}">
      <dgm:prSet/>
      <dgm:spPr/>
      <dgm:t>
        <a:bodyPr/>
        <a:lstStyle/>
        <a:p>
          <a:r>
            <a:rPr lang="en-US" dirty="0"/>
            <a:t>Dress appropriately</a:t>
          </a:r>
        </a:p>
      </dgm:t>
    </dgm:pt>
    <dgm:pt modelId="{B3AA3406-802C-034A-A9E4-0E9C028B4265}" type="parTrans" cxnId="{1CD7035C-BBA8-A043-93FD-971E67EE4BCE}">
      <dgm:prSet/>
      <dgm:spPr/>
      <dgm:t>
        <a:bodyPr/>
        <a:lstStyle/>
        <a:p>
          <a:endParaRPr lang="en-US"/>
        </a:p>
      </dgm:t>
    </dgm:pt>
    <dgm:pt modelId="{CEF19253-D99B-804C-8D21-BA86C4AFCBEF}" type="sibTrans" cxnId="{1CD7035C-BBA8-A043-93FD-971E67EE4BCE}">
      <dgm:prSet/>
      <dgm:spPr/>
      <dgm:t>
        <a:bodyPr/>
        <a:lstStyle/>
        <a:p>
          <a:endParaRPr lang="en-US"/>
        </a:p>
      </dgm:t>
    </dgm:pt>
    <dgm:pt modelId="{E2ACF471-E2A9-5F48-B14D-9A3C5D052F74}">
      <dgm:prSet/>
      <dgm:spPr/>
      <dgm:t>
        <a:bodyPr/>
        <a:lstStyle/>
        <a:p>
          <a:r>
            <a:rPr lang="en-US" dirty="0"/>
            <a:t>Visit during slow hours</a:t>
          </a:r>
        </a:p>
      </dgm:t>
    </dgm:pt>
    <dgm:pt modelId="{D9975B8C-2B3B-A146-9409-EEC95A2BF73C}" type="parTrans" cxnId="{1964BA8F-D14F-9547-B6B3-B8BD670D024D}">
      <dgm:prSet/>
      <dgm:spPr/>
      <dgm:t>
        <a:bodyPr/>
        <a:lstStyle/>
        <a:p>
          <a:endParaRPr lang="en-US"/>
        </a:p>
      </dgm:t>
    </dgm:pt>
    <dgm:pt modelId="{6638CD21-4111-264A-9DFA-BB24D8B42AE5}" type="sibTrans" cxnId="{1964BA8F-D14F-9547-B6B3-B8BD670D024D}">
      <dgm:prSet/>
      <dgm:spPr/>
      <dgm:t>
        <a:bodyPr/>
        <a:lstStyle/>
        <a:p>
          <a:endParaRPr lang="en-US"/>
        </a:p>
      </dgm:t>
    </dgm:pt>
    <dgm:pt modelId="{69117D99-01B0-2D44-A35C-2E99673A6F5A}" type="pres">
      <dgm:prSet presAssocID="{2EFB202A-8611-4DDC-831D-D12EB67B6CF7}" presName="Name0" presStyleCnt="0">
        <dgm:presLayoutVars>
          <dgm:dir/>
          <dgm:animLvl val="lvl"/>
          <dgm:resizeHandles val="exact"/>
        </dgm:presLayoutVars>
      </dgm:prSet>
      <dgm:spPr/>
    </dgm:pt>
    <dgm:pt modelId="{D88E1B39-1A8F-2949-808D-F4CE46060C97}" type="pres">
      <dgm:prSet presAssocID="{11888A7B-1E89-45E6-84F4-EF92B26189CD}" presName="composite" presStyleCnt="0"/>
      <dgm:spPr/>
    </dgm:pt>
    <dgm:pt modelId="{A9CFAB8B-027C-BF4B-A32E-D5BE50286D3F}" type="pres">
      <dgm:prSet presAssocID="{11888A7B-1E89-45E6-84F4-EF92B26189C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90B5714-919F-494E-A59E-98AF430B9CE7}" type="pres">
      <dgm:prSet presAssocID="{11888A7B-1E89-45E6-84F4-EF92B26189CD}" presName="desTx" presStyleLbl="alignAccFollowNode1" presStyleIdx="0" presStyleCnt="2">
        <dgm:presLayoutVars>
          <dgm:bulletEnabled val="1"/>
        </dgm:presLayoutVars>
      </dgm:prSet>
      <dgm:spPr/>
    </dgm:pt>
    <dgm:pt modelId="{5EAAE424-F646-F54B-B5D2-EC3EE9848E0C}" type="pres">
      <dgm:prSet presAssocID="{438F37F5-E676-4BB5-A241-95D895E1B43F}" presName="space" presStyleCnt="0"/>
      <dgm:spPr/>
    </dgm:pt>
    <dgm:pt modelId="{C167B198-64B0-EB4E-B8F6-EB44357774C2}" type="pres">
      <dgm:prSet presAssocID="{640CA9BD-09C1-4472-8DAC-0F150EC5E678}" presName="composite" presStyleCnt="0"/>
      <dgm:spPr/>
    </dgm:pt>
    <dgm:pt modelId="{CEAF2723-1B03-A74F-A8B8-BFC81B2177A8}" type="pres">
      <dgm:prSet presAssocID="{640CA9BD-09C1-4472-8DAC-0F150EC5E67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19252C8-F4A1-C947-94FB-5D82C3C06774}" type="pres">
      <dgm:prSet presAssocID="{640CA9BD-09C1-4472-8DAC-0F150EC5E67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7A0930B-53B3-0142-BF70-AC05EC570F0A}" type="presOf" srcId="{68680424-CEC5-FE4D-9716-8780863DCA57}" destId="{D90B5714-919F-494E-A59E-98AF430B9CE7}" srcOrd="0" destOrd="0" presId="urn:microsoft.com/office/officeart/2005/8/layout/hList1"/>
    <dgm:cxn modelId="{957C551D-31A8-4286-A3AE-C5928DB663CE}" srcId="{2EFB202A-8611-4DDC-831D-D12EB67B6CF7}" destId="{640CA9BD-09C1-4472-8DAC-0F150EC5E678}" srcOrd="1" destOrd="0" parTransId="{90609DF7-843B-4BEF-A3B5-89270E6B0951}" sibTransId="{67B503AA-82FD-4AA4-8357-3D8B59D6160B}"/>
    <dgm:cxn modelId="{438E2C38-197C-8841-86B7-98C4C1C2A18C}" type="presOf" srcId="{2EFB202A-8611-4DDC-831D-D12EB67B6CF7}" destId="{69117D99-01B0-2D44-A35C-2E99673A6F5A}" srcOrd="0" destOrd="0" presId="urn:microsoft.com/office/officeart/2005/8/layout/hList1"/>
    <dgm:cxn modelId="{15E3FF3F-E8EA-CB44-988F-E3D8BE42F07F}" type="presOf" srcId="{E2ACF471-E2A9-5F48-B14D-9A3C5D052F74}" destId="{719252C8-F4A1-C947-94FB-5D82C3C06774}" srcOrd="0" destOrd="1" presId="urn:microsoft.com/office/officeart/2005/8/layout/hList1"/>
    <dgm:cxn modelId="{1CD7035C-BBA8-A043-93FD-971E67EE4BCE}" srcId="{640CA9BD-09C1-4472-8DAC-0F150EC5E678}" destId="{D972E776-0471-6D4B-8DBC-C170A4A15761}" srcOrd="0" destOrd="0" parTransId="{B3AA3406-802C-034A-A9E4-0E9C028B4265}" sibTransId="{CEF19253-D99B-804C-8D21-BA86C4AFCBEF}"/>
    <dgm:cxn modelId="{7413386E-9264-3B4F-B0BE-E8E5C9836196}" type="presOf" srcId="{640CA9BD-09C1-4472-8DAC-0F150EC5E678}" destId="{CEAF2723-1B03-A74F-A8B8-BFC81B2177A8}" srcOrd="0" destOrd="0" presId="urn:microsoft.com/office/officeart/2005/8/layout/hList1"/>
    <dgm:cxn modelId="{FE758876-3CCC-F94D-8160-5A203586D1B6}" srcId="{11888A7B-1E89-45E6-84F4-EF92B26189CD}" destId="{68680424-CEC5-FE4D-9716-8780863DCA57}" srcOrd="0" destOrd="0" parTransId="{56315261-1F07-BB4E-84AA-594E87986BF5}" sibTransId="{D8E56CF4-F764-C848-A9DC-18BB54DE7868}"/>
    <dgm:cxn modelId="{EFC10E7D-BB08-F342-8286-A0DB8ED853A3}" type="presOf" srcId="{198825DD-7373-2A44-AD9D-5C64F9E0AF25}" destId="{D90B5714-919F-494E-A59E-98AF430B9CE7}" srcOrd="0" destOrd="1" presId="urn:microsoft.com/office/officeart/2005/8/layout/hList1"/>
    <dgm:cxn modelId="{5376348D-4465-4E2E-9DB8-EA1F5276717B}" srcId="{2EFB202A-8611-4DDC-831D-D12EB67B6CF7}" destId="{11888A7B-1E89-45E6-84F4-EF92B26189CD}" srcOrd="0" destOrd="0" parTransId="{6043087E-917B-44BC-97F8-41385FD50DC3}" sibTransId="{438F37F5-E676-4BB5-A241-95D895E1B43F}"/>
    <dgm:cxn modelId="{1964BA8F-D14F-9547-B6B3-B8BD670D024D}" srcId="{640CA9BD-09C1-4472-8DAC-0F150EC5E678}" destId="{E2ACF471-E2A9-5F48-B14D-9A3C5D052F74}" srcOrd="1" destOrd="0" parTransId="{D9975B8C-2B3B-A146-9409-EEC95A2BF73C}" sibTransId="{6638CD21-4111-264A-9DFA-BB24D8B42AE5}"/>
    <dgm:cxn modelId="{305AFD91-A12B-044F-AD1E-EC26441A1057}" srcId="{11888A7B-1E89-45E6-84F4-EF92B26189CD}" destId="{198825DD-7373-2A44-AD9D-5C64F9E0AF25}" srcOrd="1" destOrd="0" parTransId="{97686721-D2F0-A44C-BE8B-DE637C0AC84C}" sibTransId="{DA8C087D-FE25-D641-89B0-94341E644EF6}"/>
    <dgm:cxn modelId="{57DF26B6-570B-7C49-8A5C-5C364EAFD533}" type="presOf" srcId="{D972E776-0471-6D4B-8DBC-C170A4A15761}" destId="{719252C8-F4A1-C947-94FB-5D82C3C06774}" srcOrd="0" destOrd="0" presId="urn:microsoft.com/office/officeart/2005/8/layout/hList1"/>
    <dgm:cxn modelId="{F126E1C6-D2C3-3741-AA8C-77B64E284F84}" type="presOf" srcId="{11888A7B-1E89-45E6-84F4-EF92B26189CD}" destId="{A9CFAB8B-027C-BF4B-A32E-D5BE50286D3F}" srcOrd="0" destOrd="0" presId="urn:microsoft.com/office/officeart/2005/8/layout/hList1"/>
    <dgm:cxn modelId="{AAF37813-0BA0-4949-A9C1-DED46CA4DF7A}" type="presParOf" srcId="{69117D99-01B0-2D44-A35C-2E99673A6F5A}" destId="{D88E1B39-1A8F-2949-808D-F4CE46060C97}" srcOrd="0" destOrd="0" presId="urn:microsoft.com/office/officeart/2005/8/layout/hList1"/>
    <dgm:cxn modelId="{FFAEB0A5-F0DF-E34B-A457-47C4F95EF08B}" type="presParOf" srcId="{D88E1B39-1A8F-2949-808D-F4CE46060C97}" destId="{A9CFAB8B-027C-BF4B-A32E-D5BE50286D3F}" srcOrd="0" destOrd="0" presId="urn:microsoft.com/office/officeart/2005/8/layout/hList1"/>
    <dgm:cxn modelId="{7E00A433-95EA-634A-A902-71A96D25CF74}" type="presParOf" srcId="{D88E1B39-1A8F-2949-808D-F4CE46060C97}" destId="{D90B5714-919F-494E-A59E-98AF430B9CE7}" srcOrd="1" destOrd="0" presId="urn:microsoft.com/office/officeart/2005/8/layout/hList1"/>
    <dgm:cxn modelId="{C8BAFA38-9B52-1044-8D58-212AC52ADE09}" type="presParOf" srcId="{69117D99-01B0-2D44-A35C-2E99673A6F5A}" destId="{5EAAE424-F646-F54B-B5D2-EC3EE9848E0C}" srcOrd="1" destOrd="0" presId="urn:microsoft.com/office/officeart/2005/8/layout/hList1"/>
    <dgm:cxn modelId="{5FFB21CB-38A4-4342-B6B0-499DFD96709D}" type="presParOf" srcId="{69117D99-01B0-2D44-A35C-2E99673A6F5A}" destId="{C167B198-64B0-EB4E-B8F6-EB44357774C2}" srcOrd="2" destOrd="0" presId="urn:microsoft.com/office/officeart/2005/8/layout/hList1"/>
    <dgm:cxn modelId="{EA5944C4-BB03-3B41-A3A9-973E66242A23}" type="presParOf" srcId="{C167B198-64B0-EB4E-B8F6-EB44357774C2}" destId="{CEAF2723-1B03-A74F-A8B8-BFC81B2177A8}" srcOrd="0" destOrd="0" presId="urn:microsoft.com/office/officeart/2005/8/layout/hList1"/>
    <dgm:cxn modelId="{7D30128C-C5C3-A146-BEE6-AB84E35A6D8C}" type="presParOf" srcId="{C167B198-64B0-EB4E-B8F6-EB44357774C2}" destId="{719252C8-F4A1-C947-94FB-5D82C3C067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261D76-0C2F-480E-9FDC-D81F6F86DB3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B503C-0698-4B81-9245-F45A80DB7443}">
      <dgm:prSet phldrT="[Text]" custT="1"/>
      <dgm:spPr/>
      <dgm:t>
        <a:bodyPr/>
        <a:lstStyle/>
        <a:p>
          <a:r>
            <a:rPr lang="en-US" sz="20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Read the entire Application</a:t>
          </a:r>
        </a:p>
      </dgm:t>
    </dgm:pt>
    <dgm:pt modelId="{A12DEE4E-A1C8-467E-B54D-358C2019A9A9}" type="parTrans" cxnId="{E73A3FC7-C73D-483A-8645-B1483AA645F6}">
      <dgm:prSet/>
      <dgm:spPr/>
      <dgm:t>
        <a:bodyPr/>
        <a:lstStyle/>
        <a:p>
          <a:endParaRPr lang="en-US"/>
        </a:p>
      </dgm:t>
    </dgm:pt>
    <dgm:pt modelId="{DD474FA9-D0FD-45B5-951F-7A4F9EFD574C}" type="sibTrans" cxnId="{E73A3FC7-C73D-483A-8645-B1483AA645F6}">
      <dgm:prSet/>
      <dgm:spPr/>
      <dgm:t>
        <a:bodyPr/>
        <a:lstStyle/>
        <a:p>
          <a:endParaRPr lang="en-US"/>
        </a:p>
      </dgm:t>
    </dgm:pt>
    <dgm:pt modelId="{9D8419E1-5417-4CC3-82ED-7A556885DDD8}">
      <dgm:prSet phldrT="[Text]" custT="1"/>
      <dgm:spPr/>
      <dgm:t>
        <a:bodyPr/>
        <a:lstStyle/>
        <a:p>
          <a:r>
            <a:rPr lang="en-US" sz="20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Follow All Instructions</a:t>
          </a:r>
        </a:p>
      </dgm:t>
    </dgm:pt>
    <dgm:pt modelId="{CABA365B-6E8F-44A4-973D-90A8B0A4B199}" type="parTrans" cxnId="{86CCC2D1-EA13-4968-9A7D-49CBC3A7BC30}">
      <dgm:prSet/>
      <dgm:spPr/>
      <dgm:t>
        <a:bodyPr/>
        <a:lstStyle/>
        <a:p>
          <a:endParaRPr lang="en-US"/>
        </a:p>
      </dgm:t>
    </dgm:pt>
    <dgm:pt modelId="{907622E8-1577-40C5-917C-E36890C59562}" type="sibTrans" cxnId="{86CCC2D1-EA13-4968-9A7D-49CBC3A7BC30}">
      <dgm:prSet/>
      <dgm:spPr/>
      <dgm:t>
        <a:bodyPr/>
        <a:lstStyle/>
        <a:p>
          <a:endParaRPr lang="en-US"/>
        </a:p>
      </dgm:t>
    </dgm:pt>
    <dgm:pt modelId="{5785260F-1FA3-4A06-89C9-D4BF2DCA0EA8}">
      <dgm:prSet phldrT="[Text]" custT="1"/>
      <dgm:spPr/>
      <dgm:t>
        <a:bodyPr/>
        <a:lstStyle/>
        <a:p>
          <a:r>
            <a:rPr lang="en-US" sz="20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Use Black Pen</a:t>
          </a:r>
        </a:p>
        <a:p>
          <a:r>
            <a:rPr lang="en-US" sz="20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Print, Scan     or Type</a:t>
          </a:r>
        </a:p>
      </dgm:t>
    </dgm:pt>
    <dgm:pt modelId="{64157CEC-814D-4A1F-9300-5DDBE2B58079}" type="parTrans" cxnId="{EA8FFE21-393C-4FA0-A276-12D15E6F8365}">
      <dgm:prSet/>
      <dgm:spPr/>
      <dgm:t>
        <a:bodyPr/>
        <a:lstStyle/>
        <a:p>
          <a:endParaRPr lang="en-US"/>
        </a:p>
      </dgm:t>
    </dgm:pt>
    <dgm:pt modelId="{42C8EFAC-34B5-451D-B40F-70834FBD0449}" type="sibTrans" cxnId="{EA8FFE21-393C-4FA0-A276-12D15E6F8365}">
      <dgm:prSet/>
      <dgm:spPr/>
      <dgm:t>
        <a:bodyPr/>
        <a:lstStyle/>
        <a:p>
          <a:endParaRPr lang="en-US"/>
        </a:p>
      </dgm:t>
    </dgm:pt>
    <dgm:pt modelId="{802A420C-0651-4783-8D77-1136916A37C7}">
      <dgm:prSet phldrT="[Text]" custT="1"/>
      <dgm:spPr/>
      <dgm:t>
        <a:bodyPr/>
        <a:lstStyle/>
        <a:p>
          <a:r>
            <a:rPr lang="en-US" sz="20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Be Specific</a:t>
          </a:r>
        </a:p>
      </dgm:t>
    </dgm:pt>
    <dgm:pt modelId="{2B85F58B-8884-45BE-B543-F127ED0F294F}" type="parTrans" cxnId="{71DA45B7-4B7A-4B94-B45E-FAD20B7F97F8}">
      <dgm:prSet/>
      <dgm:spPr/>
      <dgm:t>
        <a:bodyPr/>
        <a:lstStyle/>
        <a:p>
          <a:endParaRPr lang="en-US"/>
        </a:p>
      </dgm:t>
    </dgm:pt>
    <dgm:pt modelId="{5C47687E-B865-43DF-9889-6BB6611F0F11}" type="sibTrans" cxnId="{71DA45B7-4B7A-4B94-B45E-FAD20B7F97F8}">
      <dgm:prSet/>
      <dgm:spPr/>
      <dgm:t>
        <a:bodyPr/>
        <a:lstStyle/>
        <a:p>
          <a:endParaRPr lang="en-US"/>
        </a:p>
      </dgm:t>
    </dgm:pt>
    <dgm:pt modelId="{137D1C01-3D53-4C9D-A15F-8D8214A47547}">
      <dgm:prSet phldrT="[Text]" custT="1"/>
      <dgm:spPr/>
      <dgm:t>
        <a:bodyPr/>
        <a:lstStyle/>
        <a:p>
          <a:r>
            <a:rPr lang="en-US" sz="20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Always list most recent experience &amp; education first</a:t>
          </a:r>
        </a:p>
      </dgm:t>
    </dgm:pt>
    <dgm:pt modelId="{042772B7-6FC9-466E-8EDA-E5907B181738}" type="parTrans" cxnId="{0870ED49-CCE5-4A42-8EAB-7A64BF7D3973}">
      <dgm:prSet/>
      <dgm:spPr/>
      <dgm:t>
        <a:bodyPr/>
        <a:lstStyle/>
        <a:p>
          <a:endParaRPr lang="en-US"/>
        </a:p>
      </dgm:t>
    </dgm:pt>
    <dgm:pt modelId="{886EA659-F8C6-4199-86E1-703BF75D9B33}" type="sibTrans" cxnId="{0870ED49-CCE5-4A42-8EAB-7A64BF7D3973}">
      <dgm:prSet/>
      <dgm:spPr/>
      <dgm:t>
        <a:bodyPr/>
        <a:lstStyle/>
        <a:p>
          <a:endParaRPr lang="en-US"/>
        </a:p>
      </dgm:t>
    </dgm:pt>
    <dgm:pt modelId="{8960B6A9-E3D0-4948-AB60-34EEFCD953AF}">
      <dgm:prSet phldrT="[Text]" custT="1"/>
      <dgm:spPr/>
      <dgm:t>
        <a:bodyPr/>
        <a:lstStyle/>
        <a:p>
          <a:r>
            <a:rPr lang="en-US" sz="20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No Abbreviations  </a:t>
          </a:r>
          <a:r>
            <a:rPr lang="en-US" sz="18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(N/A may be used)</a:t>
          </a:r>
        </a:p>
      </dgm:t>
    </dgm:pt>
    <dgm:pt modelId="{535E4EE3-4F34-4580-A5C9-B27355A6FDFD}" type="parTrans" cxnId="{D2E5B7CC-FCA7-4100-872F-4C93B053BC7F}">
      <dgm:prSet/>
      <dgm:spPr/>
      <dgm:t>
        <a:bodyPr/>
        <a:lstStyle/>
        <a:p>
          <a:endParaRPr lang="en-US"/>
        </a:p>
      </dgm:t>
    </dgm:pt>
    <dgm:pt modelId="{529380E3-7AF2-4C53-8C15-DE40E895FE99}" type="sibTrans" cxnId="{D2E5B7CC-FCA7-4100-872F-4C93B053BC7F}">
      <dgm:prSet/>
      <dgm:spPr/>
      <dgm:t>
        <a:bodyPr/>
        <a:lstStyle/>
        <a:p>
          <a:endParaRPr lang="en-US"/>
        </a:p>
      </dgm:t>
    </dgm:pt>
    <dgm:pt modelId="{73834760-514D-4F16-97C6-0A8F1A117616}">
      <dgm:prSet phldrT="[Text]" custT="1"/>
      <dgm:spPr/>
      <dgm:t>
        <a:bodyPr/>
        <a:lstStyle/>
        <a:p>
          <a:r>
            <a:rPr lang="en-US" sz="20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Be Honest</a:t>
          </a:r>
        </a:p>
      </dgm:t>
    </dgm:pt>
    <dgm:pt modelId="{8658C242-F93D-454D-9455-B405E671ACE8}" type="parTrans" cxnId="{A7BE1A0D-AB91-4DF2-A549-A08EB4D1F27C}">
      <dgm:prSet/>
      <dgm:spPr/>
      <dgm:t>
        <a:bodyPr/>
        <a:lstStyle/>
        <a:p>
          <a:endParaRPr lang="en-US"/>
        </a:p>
      </dgm:t>
    </dgm:pt>
    <dgm:pt modelId="{E16B49EC-FEF2-4635-BEAF-AD01CF088DBE}" type="sibTrans" cxnId="{A7BE1A0D-AB91-4DF2-A549-A08EB4D1F27C}">
      <dgm:prSet/>
      <dgm:spPr/>
      <dgm:t>
        <a:bodyPr/>
        <a:lstStyle/>
        <a:p>
          <a:endParaRPr lang="en-US"/>
        </a:p>
      </dgm:t>
    </dgm:pt>
    <dgm:pt modelId="{27F51AA7-B906-4593-B807-BC780F83C539}">
      <dgm:prSet phldrT="[Text]" custT="1"/>
      <dgm:spPr/>
      <dgm:t>
        <a:bodyPr/>
        <a:lstStyle/>
        <a:p>
          <a:r>
            <a:rPr lang="en-US" sz="20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Salary:</a:t>
          </a:r>
        </a:p>
        <a:p>
          <a:r>
            <a:rPr lang="en-US" sz="20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Negotiable is a good response</a:t>
          </a:r>
        </a:p>
      </dgm:t>
    </dgm:pt>
    <dgm:pt modelId="{463B366D-11D7-428F-9502-5F7B27F4A441}" type="parTrans" cxnId="{C2058B58-5E91-49C9-A332-6B6222164283}">
      <dgm:prSet/>
      <dgm:spPr/>
      <dgm:t>
        <a:bodyPr/>
        <a:lstStyle/>
        <a:p>
          <a:endParaRPr lang="en-US"/>
        </a:p>
      </dgm:t>
    </dgm:pt>
    <dgm:pt modelId="{63A9EAAE-0D75-49AD-94AE-CDF0C8E84F61}" type="sibTrans" cxnId="{C2058B58-5E91-49C9-A332-6B6222164283}">
      <dgm:prSet/>
      <dgm:spPr/>
      <dgm:t>
        <a:bodyPr/>
        <a:lstStyle/>
        <a:p>
          <a:endParaRPr lang="en-US"/>
        </a:p>
      </dgm:t>
    </dgm:pt>
    <dgm:pt modelId="{F718CB7C-C657-4222-9CE8-BAC6910B6CB5}">
      <dgm:prSet phldrT="[Text]" custT="1"/>
      <dgm:spPr/>
      <dgm:t>
        <a:bodyPr/>
        <a:lstStyle/>
        <a:p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 References</a:t>
          </a:r>
        </a:p>
        <a:p>
          <a:r>
            <a:rPr lang="en-US" sz="1800" b="1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Ask in advance</a:t>
          </a:r>
          <a:endParaRPr lang="en-US" sz="1800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72E58FC7-FFCD-4077-94FE-C10BDB3E08C4}" type="parTrans" cxnId="{56AEF5B5-9CB4-4920-85FA-158D98C8F16B}">
      <dgm:prSet/>
      <dgm:spPr/>
      <dgm:t>
        <a:bodyPr/>
        <a:lstStyle/>
        <a:p>
          <a:endParaRPr lang="en-US"/>
        </a:p>
      </dgm:t>
    </dgm:pt>
    <dgm:pt modelId="{3A8D97B9-C75B-440F-AE4E-710CC3B7D475}" type="sibTrans" cxnId="{56AEF5B5-9CB4-4920-85FA-158D98C8F16B}">
      <dgm:prSet/>
      <dgm:spPr/>
      <dgm:t>
        <a:bodyPr/>
        <a:lstStyle/>
        <a:p>
          <a:endParaRPr lang="en-US"/>
        </a:p>
      </dgm:t>
    </dgm:pt>
    <dgm:pt modelId="{5265CD94-0B7A-4E06-A414-2BCE339DCA2A}" type="pres">
      <dgm:prSet presAssocID="{29261D76-0C2F-480E-9FDC-D81F6F86DB39}" presName="Name0" presStyleCnt="0">
        <dgm:presLayoutVars>
          <dgm:dir/>
          <dgm:resizeHandles val="exact"/>
        </dgm:presLayoutVars>
      </dgm:prSet>
      <dgm:spPr/>
    </dgm:pt>
    <dgm:pt modelId="{430F2CD0-7801-4C07-ACDD-9E20BF7D1463}" type="pres">
      <dgm:prSet presAssocID="{D83B503C-0698-4B81-9245-F45A80DB7443}" presName="node" presStyleLbl="node1" presStyleIdx="0" presStyleCnt="9">
        <dgm:presLayoutVars>
          <dgm:bulletEnabled val="1"/>
        </dgm:presLayoutVars>
      </dgm:prSet>
      <dgm:spPr/>
    </dgm:pt>
    <dgm:pt modelId="{BD036289-96B9-425F-B55D-9BED56EB1E19}" type="pres">
      <dgm:prSet presAssocID="{DD474FA9-D0FD-45B5-951F-7A4F9EFD574C}" presName="sibTrans" presStyleLbl="sibTrans1D1" presStyleIdx="0" presStyleCnt="8"/>
      <dgm:spPr/>
    </dgm:pt>
    <dgm:pt modelId="{7F02C7F0-0A67-47FB-980F-C56F2467B710}" type="pres">
      <dgm:prSet presAssocID="{DD474FA9-D0FD-45B5-951F-7A4F9EFD574C}" presName="connectorText" presStyleLbl="sibTrans1D1" presStyleIdx="0" presStyleCnt="8"/>
      <dgm:spPr/>
    </dgm:pt>
    <dgm:pt modelId="{08618448-C647-4DF1-A110-DD9B3B803A4E}" type="pres">
      <dgm:prSet presAssocID="{9D8419E1-5417-4CC3-82ED-7A556885DDD8}" presName="node" presStyleLbl="node1" presStyleIdx="1" presStyleCnt="9">
        <dgm:presLayoutVars>
          <dgm:bulletEnabled val="1"/>
        </dgm:presLayoutVars>
      </dgm:prSet>
      <dgm:spPr/>
    </dgm:pt>
    <dgm:pt modelId="{3F78BAA7-B4C7-42E9-B2B8-2ED789A28DF2}" type="pres">
      <dgm:prSet presAssocID="{907622E8-1577-40C5-917C-E36890C59562}" presName="sibTrans" presStyleLbl="sibTrans1D1" presStyleIdx="1" presStyleCnt="8"/>
      <dgm:spPr/>
    </dgm:pt>
    <dgm:pt modelId="{1398276F-9EB0-4A47-95AF-810E2190E187}" type="pres">
      <dgm:prSet presAssocID="{907622E8-1577-40C5-917C-E36890C59562}" presName="connectorText" presStyleLbl="sibTrans1D1" presStyleIdx="1" presStyleCnt="8"/>
      <dgm:spPr/>
    </dgm:pt>
    <dgm:pt modelId="{456ABD4C-2F0F-486B-8679-2F0D639E56F7}" type="pres">
      <dgm:prSet presAssocID="{5785260F-1FA3-4A06-89C9-D4BF2DCA0EA8}" presName="node" presStyleLbl="node1" presStyleIdx="2" presStyleCnt="9">
        <dgm:presLayoutVars>
          <dgm:bulletEnabled val="1"/>
        </dgm:presLayoutVars>
      </dgm:prSet>
      <dgm:spPr/>
    </dgm:pt>
    <dgm:pt modelId="{AFABB1CB-6866-44CA-A61B-0AC6BD1E0515}" type="pres">
      <dgm:prSet presAssocID="{42C8EFAC-34B5-451D-B40F-70834FBD0449}" presName="sibTrans" presStyleLbl="sibTrans1D1" presStyleIdx="2" presStyleCnt="8"/>
      <dgm:spPr/>
    </dgm:pt>
    <dgm:pt modelId="{9F74B85B-4E1C-44D3-83B6-47CE0F231101}" type="pres">
      <dgm:prSet presAssocID="{42C8EFAC-34B5-451D-B40F-70834FBD0449}" presName="connectorText" presStyleLbl="sibTrans1D1" presStyleIdx="2" presStyleCnt="8"/>
      <dgm:spPr/>
    </dgm:pt>
    <dgm:pt modelId="{D95A9496-75AE-49B9-BB19-1350347C5C59}" type="pres">
      <dgm:prSet presAssocID="{802A420C-0651-4783-8D77-1136916A37C7}" presName="node" presStyleLbl="node1" presStyleIdx="3" presStyleCnt="9">
        <dgm:presLayoutVars>
          <dgm:bulletEnabled val="1"/>
        </dgm:presLayoutVars>
      </dgm:prSet>
      <dgm:spPr/>
    </dgm:pt>
    <dgm:pt modelId="{DA1AA056-C501-4EAA-A0E1-EB443E583796}" type="pres">
      <dgm:prSet presAssocID="{5C47687E-B865-43DF-9889-6BB6611F0F11}" presName="sibTrans" presStyleLbl="sibTrans1D1" presStyleIdx="3" presStyleCnt="8"/>
      <dgm:spPr/>
    </dgm:pt>
    <dgm:pt modelId="{81CCF6B8-42B8-4246-B470-1AF3F948F071}" type="pres">
      <dgm:prSet presAssocID="{5C47687E-B865-43DF-9889-6BB6611F0F11}" presName="connectorText" presStyleLbl="sibTrans1D1" presStyleIdx="3" presStyleCnt="8"/>
      <dgm:spPr/>
    </dgm:pt>
    <dgm:pt modelId="{5746A91A-8DEA-4D40-82E4-0088145AFCEF}" type="pres">
      <dgm:prSet presAssocID="{137D1C01-3D53-4C9D-A15F-8D8214A47547}" presName="node" presStyleLbl="node1" presStyleIdx="4" presStyleCnt="9">
        <dgm:presLayoutVars>
          <dgm:bulletEnabled val="1"/>
        </dgm:presLayoutVars>
      </dgm:prSet>
      <dgm:spPr/>
    </dgm:pt>
    <dgm:pt modelId="{F1F496C8-FD4C-46DF-ADB9-3D8991F04ADB}" type="pres">
      <dgm:prSet presAssocID="{886EA659-F8C6-4199-86E1-703BF75D9B33}" presName="sibTrans" presStyleLbl="sibTrans1D1" presStyleIdx="4" presStyleCnt="8"/>
      <dgm:spPr/>
    </dgm:pt>
    <dgm:pt modelId="{02E14B07-C357-458D-9194-8A90A963FB5E}" type="pres">
      <dgm:prSet presAssocID="{886EA659-F8C6-4199-86E1-703BF75D9B33}" presName="connectorText" presStyleLbl="sibTrans1D1" presStyleIdx="4" presStyleCnt="8"/>
      <dgm:spPr/>
    </dgm:pt>
    <dgm:pt modelId="{DEE93610-2E2A-4A62-91BE-B55B8E1A795F}" type="pres">
      <dgm:prSet presAssocID="{8960B6A9-E3D0-4948-AB60-34EEFCD953AF}" presName="node" presStyleLbl="node1" presStyleIdx="5" presStyleCnt="9">
        <dgm:presLayoutVars>
          <dgm:bulletEnabled val="1"/>
        </dgm:presLayoutVars>
      </dgm:prSet>
      <dgm:spPr/>
    </dgm:pt>
    <dgm:pt modelId="{B5477DD2-014D-4183-A905-12E03363A93A}" type="pres">
      <dgm:prSet presAssocID="{529380E3-7AF2-4C53-8C15-DE40E895FE99}" presName="sibTrans" presStyleLbl="sibTrans1D1" presStyleIdx="5" presStyleCnt="8"/>
      <dgm:spPr/>
    </dgm:pt>
    <dgm:pt modelId="{CFB9D405-4E14-4F4D-A28A-B6D8DB13AC9F}" type="pres">
      <dgm:prSet presAssocID="{529380E3-7AF2-4C53-8C15-DE40E895FE99}" presName="connectorText" presStyleLbl="sibTrans1D1" presStyleIdx="5" presStyleCnt="8"/>
      <dgm:spPr/>
    </dgm:pt>
    <dgm:pt modelId="{4BB35012-2C9C-4633-9333-A113330C7183}" type="pres">
      <dgm:prSet presAssocID="{73834760-514D-4F16-97C6-0A8F1A117616}" presName="node" presStyleLbl="node1" presStyleIdx="6" presStyleCnt="9">
        <dgm:presLayoutVars>
          <dgm:bulletEnabled val="1"/>
        </dgm:presLayoutVars>
      </dgm:prSet>
      <dgm:spPr/>
    </dgm:pt>
    <dgm:pt modelId="{4FAF4405-3E1D-408D-BF21-95DC8D458AB5}" type="pres">
      <dgm:prSet presAssocID="{E16B49EC-FEF2-4635-BEAF-AD01CF088DBE}" presName="sibTrans" presStyleLbl="sibTrans1D1" presStyleIdx="6" presStyleCnt="8"/>
      <dgm:spPr/>
    </dgm:pt>
    <dgm:pt modelId="{82229643-7855-4C68-8FBD-86D548F09C17}" type="pres">
      <dgm:prSet presAssocID="{E16B49EC-FEF2-4635-BEAF-AD01CF088DBE}" presName="connectorText" presStyleLbl="sibTrans1D1" presStyleIdx="6" presStyleCnt="8"/>
      <dgm:spPr/>
    </dgm:pt>
    <dgm:pt modelId="{DFF31BC8-2BE3-4F01-8E9A-911E9A3F1DD9}" type="pres">
      <dgm:prSet presAssocID="{27F51AA7-B906-4593-B807-BC780F83C539}" presName="node" presStyleLbl="node1" presStyleIdx="7" presStyleCnt="9">
        <dgm:presLayoutVars>
          <dgm:bulletEnabled val="1"/>
        </dgm:presLayoutVars>
      </dgm:prSet>
      <dgm:spPr/>
    </dgm:pt>
    <dgm:pt modelId="{5BBE5B68-1A93-4682-A8F9-CE473A21E110}" type="pres">
      <dgm:prSet presAssocID="{63A9EAAE-0D75-49AD-94AE-CDF0C8E84F61}" presName="sibTrans" presStyleLbl="sibTrans1D1" presStyleIdx="7" presStyleCnt="8"/>
      <dgm:spPr/>
    </dgm:pt>
    <dgm:pt modelId="{DF064BAD-946C-49EA-8956-737601F77087}" type="pres">
      <dgm:prSet presAssocID="{63A9EAAE-0D75-49AD-94AE-CDF0C8E84F61}" presName="connectorText" presStyleLbl="sibTrans1D1" presStyleIdx="7" presStyleCnt="8"/>
      <dgm:spPr/>
    </dgm:pt>
    <dgm:pt modelId="{D0241C36-46CB-445D-B3E1-67A8E0546E56}" type="pres">
      <dgm:prSet presAssocID="{F718CB7C-C657-4222-9CE8-BAC6910B6CB5}" presName="node" presStyleLbl="node1" presStyleIdx="8" presStyleCnt="9">
        <dgm:presLayoutVars>
          <dgm:bulletEnabled val="1"/>
        </dgm:presLayoutVars>
      </dgm:prSet>
      <dgm:spPr/>
    </dgm:pt>
  </dgm:ptLst>
  <dgm:cxnLst>
    <dgm:cxn modelId="{5ABCD30A-912E-D849-A8D2-0F26FDF9087F}" type="presOf" srcId="{DD474FA9-D0FD-45B5-951F-7A4F9EFD574C}" destId="{BD036289-96B9-425F-B55D-9BED56EB1E19}" srcOrd="0" destOrd="0" presId="urn:microsoft.com/office/officeart/2005/8/layout/bProcess3"/>
    <dgm:cxn modelId="{CD58E80C-780B-994C-9506-95DFB5806B78}" type="presOf" srcId="{73834760-514D-4F16-97C6-0A8F1A117616}" destId="{4BB35012-2C9C-4633-9333-A113330C7183}" srcOrd="0" destOrd="0" presId="urn:microsoft.com/office/officeart/2005/8/layout/bProcess3"/>
    <dgm:cxn modelId="{A7BE1A0D-AB91-4DF2-A549-A08EB4D1F27C}" srcId="{29261D76-0C2F-480E-9FDC-D81F6F86DB39}" destId="{73834760-514D-4F16-97C6-0A8F1A117616}" srcOrd="6" destOrd="0" parTransId="{8658C242-F93D-454D-9455-B405E671ACE8}" sibTransId="{E16B49EC-FEF2-4635-BEAF-AD01CF088DBE}"/>
    <dgm:cxn modelId="{459F5D0D-F9CD-4E41-AA7F-1CA562689879}" type="presOf" srcId="{9D8419E1-5417-4CC3-82ED-7A556885DDD8}" destId="{08618448-C647-4DF1-A110-DD9B3B803A4E}" srcOrd="0" destOrd="0" presId="urn:microsoft.com/office/officeart/2005/8/layout/bProcess3"/>
    <dgm:cxn modelId="{9D9B8C1B-7769-9949-BDCD-F71A367CA9B3}" type="presOf" srcId="{907622E8-1577-40C5-917C-E36890C59562}" destId="{1398276F-9EB0-4A47-95AF-810E2190E187}" srcOrd="1" destOrd="0" presId="urn:microsoft.com/office/officeart/2005/8/layout/bProcess3"/>
    <dgm:cxn modelId="{EA8FFE21-393C-4FA0-A276-12D15E6F8365}" srcId="{29261D76-0C2F-480E-9FDC-D81F6F86DB39}" destId="{5785260F-1FA3-4A06-89C9-D4BF2DCA0EA8}" srcOrd="2" destOrd="0" parTransId="{64157CEC-814D-4A1F-9300-5DDBE2B58079}" sibTransId="{42C8EFAC-34B5-451D-B40F-70834FBD0449}"/>
    <dgm:cxn modelId="{DBBA9A29-AC49-B44A-A087-51DC057BB02E}" type="presOf" srcId="{27F51AA7-B906-4593-B807-BC780F83C539}" destId="{DFF31BC8-2BE3-4F01-8E9A-911E9A3F1DD9}" srcOrd="0" destOrd="0" presId="urn:microsoft.com/office/officeart/2005/8/layout/bProcess3"/>
    <dgm:cxn modelId="{6AB5ED37-78D0-854F-AAA3-5F381985B188}" type="presOf" srcId="{63A9EAAE-0D75-49AD-94AE-CDF0C8E84F61}" destId="{DF064BAD-946C-49EA-8956-737601F77087}" srcOrd="1" destOrd="0" presId="urn:microsoft.com/office/officeart/2005/8/layout/bProcess3"/>
    <dgm:cxn modelId="{668CAF47-278E-DA4B-B212-23ABF037074B}" type="presOf" srcId="{886EA659-F8C6-4199-86E1-703BF75D9B33}" destId="{02E14B07-C357-458D-9194-8A90A963FB5E}" srcOrd="1" destOrd="0" presId="urn:microsoft.com/office/officeart/2005/8/layout/bProcess3"/>
    <dgm:cxn modelId="{0870ED49-CCE5-4A42-8EAB-7A64BF7D3973}" srcId="{29261D76-0C2F-480E-9FDC-D81F6F86DB39}" destId="{137D1C01-3D53-4C9D-A15F-8D8214A47547}" srcOrd="4" destOrd="0" parTransId="{042772B7-6FC9-466E-8EDA-E5907B181738}" sibTransId="{886EA659-F8C6-4199-86E1-703BF75D9B33}"/>
    <dgm:cxn modelId="{6D9B0C6F-50F9-8A43-AB1C-F05E4BEE58C4}" type="presOf" srcId="{F718CB7C-C657-4222-9CE8-BAC6910B6CB5}" destId="{D0241C36-46CB-445D-B3E1-67A8E0546E56}" srcOrd="0" destOrd="0" presId="urn:microsoft.com/office/officeart/2005/8/layout/bProcess3"/>
    <dgm:cxn modelId="{C7AF0A53-8250-D34B-AFAF-214650C4BC62}" type="presOf" srcId="{42C8EFAC-34B5-451D-B40F-70834FBD0449}" destId="{9F74B85B-4E1C-44D3-83B6-47CE0F231101}" srcOrd="1" destOrd="0" presId="urn:microsoft.com/office/officeart/2005/8/layout/bProcess3"/>
    <dgm:cxn modelId="{36691073-9DBD-5545-A4C3-CFB606897B27}" type="presOf" srcId="{886EA659-F8C6-4199-86E1-703BF75D9B33}" destId="{F1F496C8-FD4C-46DF-ADB9-3D8991F04ADB}" srcOrd="0" destOrd="0" presId="urn:microsoft.com/office/officeart/2005/8/layout/bProcess3"/>
    <dgm:cxn modelId="{99167458-ECA1-654C-A2ED-FB5AA3F285F3}" type="presOf" srcId="{5785260F-1FA3-4A06-89C9-D4BF2DCA0EA8}" destId="{456ABD4C-2F0F-486B-8679-2F0D639E56F7}" srcOrd="0" destOrd="0" presId="urn:microsoft.com/office/officeart/2005/8/layout/bProcess3"/>
    <dgm:cxn modelId="{C2058B58-5E91-49C9-A332-6B6222164283}" srcId="{29261D76-0C2F-480E-9FDC-D81F6F86DB39}" destId="{27F51AA7-B906-4593-B807-BC780F83C539}" srcOrd="7" destOrd="0" parTransId="{463B366D-11D7-428F-9502-5F7B27F4A441}" sibTransId="{63A9EAAE-0D75-49AD-94AE-CDF0C8E84F61}"/>
    <dgm:cxn modelId="{01CD537B-1D9F-7048-A9AA-B236CF4EC06E}" type="presOf" srcId="{529380E3-7AF2-4C53-8C15-DE40E895FE99}" destId="{CFB9D405-4E14-4F4D-A28A-B6D8DB13AC9F}" srcOrd="1" destOrd="0" presId="urn:microsoft.com/office/officeart/2005/8/layout/bProcess3"/>
    <dgm:cxn modelId="{DD6C7381-77B5-3545-9841-735663C79917}" type="presOf" srcId="{42C8EFAC-34B5-451D-B40F-70834FBD0449}" destId="{AFABB1CB-6866-44CA-A61B-0AC6BD1E0515}" srcOrd="0" destOrd="0" presId="urn:microsoft.com/office/officeart/2005/8/layout/bProcess3"/>
    <dgm:cxn modelId="{A03DC383-A17A-EC4E-8BC2-CC93D0A9FD67}" type="presOf" srcId="{E16B49EC-FEF2-4635-BEAF-AD01CF088DBE}" destId="{4FAF4405-3E1D-408D-BF21-95DC8D458AB5}" srcOrd="0" destOrd="0" presId="urn:microsoft.com/office/officeart/2005/8/layout/bProcess3"/>
    <dgm:cxn modelId="{4F052186-A706-1C4C-BD72-6B9CEAF4E8BA}" type="presOf" srcId="{5C47687E-B865-43DF-9889-6BB6611F0F11}" destId="{DA1AA056-C501-4EAA-A0E1-EB443E583796}" srcOrd="0" destOrd="0" presId="urn:microsoft.com/office/officeart/2005/8/layout/bProcess3"/>
    <dgm:cxn modelId="{E0203AA5-38F3-984C-AB8E-C73F6E89AA32}" type="presOf" srcId="{907622E8-1577-40C5-917C-E36890C59562}" destId="{3F78BAA7-B4C7-42E9-B2B8-2ED789A28DF2}" srcOrd="0" destOrd="0" presId="urn:microsoft.com/office/officeart/2005/8/layout/bProcess3"/>
    <dgm:cxn modelId="{56AEF5B5-9CB4-4920-85FA-158D98C8F16B}" srcId="{29261D76-0C2F-480E-9FDC-D81F6F86DB39}" destId="{F718CB7C-C657-4222-9CE8-BAC6910B6CB5}" srcOrd="8" destOrd="0" parTransId="{72E58FC7-FFCD-4077-94FE-C10BDB3E08C4}" sibTransId="{3A8D97B9-C75B-440F-AE4E-710CC3B7D475}"/>
    <dgm:cxn modelId="{71DA45B7-4B7A-4B94-B45E-FAD20B7F97F8}" srcId="{29261D76-0C2F-480E-9FDC-D81F6F86DB39}" destId="{802A420C-0651-4783-8D77-1136916A37C7}" srcOrd="3" destOrd="0" parTransId="{2B85F58B-8884-45BE-B543-F127ED0F294F}" sibTransId="{5C47687E-B865-43DF-9889-6BB6611F0F11}"/>
    <dgm:cxn modelId="{91FB3CB8-ED22-3F49-9F16-05078C83115B}" type="presOf" srcId="{E16B49EC-FEF2-4635-BEAF-AD01CF088DBE}" destId="{82229643-7855-4C68-8FBD-86D548F09C17}" srcOrd="1" destOrd="0" presId="urn:microsoft.com/office/officeart/2005/8/layout/bProcess3"/>
    <dgm:cxn modelId="{8CAF28C0-D8BF-0349-BC67-A575D23990BD}" type="presOf" srcId="{29261D76-0C2F-480E-9FDC-D81F6F86DB39}" destId="{5265CD94-0B7A-4E06-A414-2BCE339DCA2A}" srcOrd="0" destOrd="0" presId="urn:microsoft.com/office/officeart/2005/8/layout/bProcess3"/>
    <dgm:cxn modelId="{8E0E6CC3-BF18-B74C-8D7B-B26708199769}" type="presOf" srcId="{8960B6A9-E3D0-4948-AB60-34EEFCD953AF}" destId="{DEE93610-2E2A-4A62-91BE-B55B8E1A795F}" srcOrd="0" destOrd="0" presId="urn:microsoft.com/office/officeart/2005/8/layout/bProcess3"/>
    <dgm:cxn modelId="{E73A3FC7-C73D-483A-8645-B1483AA645F6}" srcId="{29261D76-0C2F-480E-9FDC-D81F6F86DB39}" destId="{D83B503C-0698-4B81-9245-F45A80DB7443}" srcOrd="0" destOrd="0" parTransId="{A12DEE4E-A1C8-467E-B54D-358C2019A9A9}" sibTransId="{DD474FA9-D0FD-45B5-951F-7A4F9EFD574C}"/>
    <dgm:cxn modelId="{CA2B99C7-3FB5-E149-A977-4890726AA0E6}" type="presOf" srcId="{137D1C01-3D53-4C9D-A15F-8D8214A47547}" destId="{5746A91A-8DEA-4D40-82E4-0088145AFCEF}" srcOrd="0" destOrd="0" presId="urn:microsoft.com/office/officeart/2005/8/layout/bProcess3"/>
    <dgm:cxn modelId="{4E06A2CC-9B5A-0E4F-AD8F-5CF21E28BF80}" type="presOf" srcId="{D83B503C-0698-4B81-9245-F45A80DB7443}" destId="{430F2CD0-7801-4C07-ACDD-9E20BF7D1463}" srcOrd="0" destOrd="0" presId="urn:microsoft.com/office/officeart/2005/8/layout/bProcess3"/>
    <dgm:cxn modelId="{D2E5B7CC-FCA7-4100-872F-4C93B053BC7F}" srcId="{29261D76-0C2F-480E-9FDC-D81F6F86DB39}" destId="{8960B6A9-E3D0-4948-AB60-34EEFCD953AF}" srcOrd="5" destOrd="0" parTransId="{535E4EE3-4F34-4580-A5C9-B27355A6FDFD}" sibTransId="{529380E3-7AF2-4C53-8C15-DE40E895FE99}"/>
    <dgm:cxn modelId="{86CCC2D1-EA13-4968-9A7D-49CBC3A7BC30}" srcId="{29261D76-0C2F-480E-9FDC-D81F6F86DB39}" destId="{9D8419E1-5417-4CC3-82ED-7A556885DDD8}" srcOrd="1" destOrd="0" parTransId="{CABA365B-6E8F-44A4-973D-90A8B0A4B199}" sibTransId="{907622E8-1577-40C5-917C-E36890C59562}"/>
    <dgm:cxn modelId="{B12833D2-DA31-144D-BB9D-BD9D11F465C8}" type="presOf" srcId="{5C47687E-B865-43DF-9889-6BB6611F0F11}" destId="{81CCF6B8-42B8-4246-B470-1AF3F948F071}" srcOrd="1" destOrd="0" presId="urn:microsoft.com/office/officeart/2005/8/layout/bProcess3"/>
    <dgm:cxn modelId="{29FD1CE3-51AA-1143-9A9E-4E9E109E9BFA}" type="presOf" srcId="{DD474FA9-D0FD-45B5-951F-7A4F9EFD574C}" destId="{7F02C7F0-0A67-47FB-980F-C56F2467B710}" srcOrd="1" destOrd="0" presId="urn:microsoft.com/office/officeart/2005/8/layout/bProcess3"/>
    <dgm:cxn modelId="{8D5264EB-39C8-9C43-ABC1-8347228A032A}" type="presOf" srcId="{802A420C-0651-4783-8D77-1136916A37C7}" destId="{D95A9496-75AE-49B9-BB19-1350347C5C59}" srcOrd="0" destOrd="0" presId="urn:microsoft.com/office/officeart/2005/8/layout/bProcess3"/>
    <dgm:cxn modelId="{5ED7CEF6-0570-2846-80D6-4834D3DD2B48}" type="presOf" srcId="{63A9EAAE-0D75-49AD-94AE-CDF0C8E84F61}" destId="{5BBE5B68-1A93-4682-A8F9-CE473A21E110}" srcOrd="0" destOrd="0" presId="urn:microsoft.com/office/officeart/2005/8/layout/bProcess3"/>
    <dgm:cxn modelId="{63303BF9-13CA-D544-978D-4BF23C3EA7DA}" type="presOf" srcId="{529380E3-7AF2-4C53-8C15-DE40E895FE99}" destId="{B5477DD2-014D-4183-A905-12E03363A93A}" srcOrd="0" destOrd="0" presId="urn:microsoft.com/office/officeart/2005/8/layout/bProcess3"/>
    <dgm:cxn modelId="{162A5C01-9C09-494D-8F5E-C5489019D2D0}" type="presParOf" srcId="{5265CD94-0B7A-4E06-A414-2BCE339DCA2A}" destId="{430F2CD0-7801-4C07-ACDD-9E20BF7D1463}" srcOrd="0" destOrd="0" presId="urn:microsoft.com/office/officeart/2005/8/layout/bProcess3"/>
    <dgm:cxn modelId="{F3DA03AA-1A04-1345-9FAD-69A63DC350B5}" type="presParOf" srcId="{5265CD94-0B7A-4E06-A414-2BCE339DCA2A}" destId="{BD036289-96B9-425F-B55D-9BED56EB1E19}" srcOrd="1" destOrd="0" presId="urn:microsoft.com/office/officeart/2005/8/layout/bProcess3"/>
    <dgm:cxn modelId="{21CFBEB7-CAA3-D24D-8A5A-B3B0552E0E25}" type="presParOf" srcId="{BD036289-96B9-425F-B55D-9BED56EB1E19}" destId="{7F02C7F0-0A67-47FB-980F-C56F2467B710}" srcOrd="0" destOrd="0" presId="urn:microsoft.com/office/officeart/2005/8/layout/bProcess3"/>
    <dgm:cxn modelId="{FCFC487E-A98A-864B-A07D-ABDF3DAA31D6}" type="presParOf" srcId="{5265CD94-0B7A-4E06-A414-2BCE339DCA2A}" destId="{08618448-C647-4DF1-A110-DD9B3B803A4E}" srcOrd="2" destOrd="0" presId="urn:microsoft.com/office/officeart/2005/8/layout/bProcess3"/>
    <dgm:cxn modelId="{106E7874-6A15-604B-AAA7-8C2FBEEC4677}" type="presParOf" srcId="{5265CD94-0B7A-4E06-A414-2BCE339DCA2A}" destId="{3F78BAA7-B4C7-42E9-B2B8-2ED789A28DF2}" srcOrd="3" destOrd="0" presId="urn:microsoft.com/office/officeart/2005/8/layout/bProcess3"/>
    <dgm:cxn modelId="{6284A48F-C301-6746-93F7-DCD4C89875B1}" type="presParOf" srcId="{3F78BAA7-B4C7-42E9-B2B8-2ED789A28DF2}" destId="{1398276F-9EB0-4A47-95AF-810E2190E187}" srcOrd="0" destOrd="0" presId="urn:microsoft.com/office/officeart/2005/8/layout/bProcess3"/>
    <dgm:cxn modelId="{51AB6BA0-4B6E-5649-ABEB-9781C47DD17D}" type="presParOf" srcId="{5265CD94-0B7A-4E06-A414-2BCE339DCA2A}" destId="{456ABD4C-2F0F-486B-8679-2F0D639E56F7}" srcOrd="4" destOrd="0" presId="urn:microsoft.com/office/officeart/2005/8/layout/bProcess3"/>
    <dgm:cxn modelId="{051D786D-0813-AA4C-9B7F-50E0955D3CD7}" type="presParOf" srcId="{5265CD94-0B7A-4E06-A414-2BCE339DCA2A}" destId="{AFABB1CB-6866-44CA-A61B-0AC6BD1E0515}" srcOrd="5" destOrd="0" presId="urn:microsoft.com/office/officeart/2005/8/layout/bProcess3"/>
    <dgm:cxn modelId="{F0BB6F05-B8B6-DE4C-BA3B-26BA3F9420A0}" type="presParOf" srcId="{AFABB1CB-6866-44CA-A61B-0AC6BD1E0515}" destId="{9F74B85B-4E1C-44D3-83B6-47CE0F231101}" srcOrd="0" destOrd="0" presId="urn:microsoft.com/office/officeart/2005/8/layout/bProcess3"/>
    <dgm:cxn modelId="{CEFF5D75-BAA6-3041-B26D-6B07D6A46AB7}" type="presParOf" srcId="{5265CD94-0B7A-4E06-A414-2BCE339DCA2A}" destId="{D95A9496-75AE-49B9-BB19-1350347C5C59}" srcOrd="6" destOrd="0" presId="urn:microsoft.com/office/officeart/2005/8/layout/bProcess3"/>
    <dgm:cxn modelId="{FD0AC0CC-BAAB-1B44-9FC0-4159CE037EB7}" type="presParOf" srcId="{5265CD94-0B7A-4E06-A414-2BCE339DCA2A}" destId="{DA1AA056-C501-4EAA-A0E1-EB443E583796}" srcOrd="7" destOrd="0" presId="urn:microsoft.com/office/officeart/2005/8/layout/bProcess3"/>
    <dgm:cxn modelId="{14CB275C-0809-854C-AC79-DAEDDD34B218}" type="presParOf" srcId="{DA1AA056-C501-4EAA-A0E1-EB443E583796}" destId="{81CCF6B8-42B8-4246-B470-1AF3F948F071}" srcOrd="0" destOrd="0" presId="urn:microsoft.com/office/officeart/2005/8/layout/bProcess3"/>
    <dgm:cxn modelId="{8F38C6BC-3192-DB46-8421-7A1292A17522}" type="presParOf" srcId="{5265CD94-0B7A-4E06-A414-2BCE339DCA2A}" destId="{5746A91A-8DEA-4D40-82E4-0088145AFCEF}" srcOrd="8" destOrd="0" presId="urn:microsoft.com/office/officeart/2005/8/layout/bProcess3"/>
    <dgm:cxn modelId="{E1DF9D6D-2580-5C44-A029-738C555FB752}" type="presParOf" srcId="{5265CD94-0B7A-4E06-A414-2BCE339DCA2A}" destId="{F1F496C8-FD4C-46DF-ADB9-3D8991F04ADB}" srcOrd="9" destOrd="0" presId="urn:microsoft.com/office/officeart/2005/8/layout/bProcess3"/>
    <dgm:cxn modelId="{A6FC4593-4951-0040-9947-CF2D10649B28}" type="presParOf" srcId="{F1F496C8-FD4C-46DF-ADB9-3D8991F04ADB}" destId="{02E14B07-C357-458D-9194-8A90A963FB5E}" srcOrd="0" destOrd="0" presId="urn:microsoft.com/office/officeart/2005/8/layout/bProcess3"/>
    <dgm:cxn modelId="{0C71F219-DB32-DE41-96F3-3F77DDC554AF}" type="presParOf" srcId="{5265CD94-0B7A-4E06-A414-2BCE339DCA2A}" destId="{DEE93610-2E2A-4A62-91BE-B55B8E1A795F}" srcOrd="10" destOrd="0" presId="urn:microsoft.com/office/officeart/2005/8/layout/bProcess3"/>
    <dgm:cxn modelId="{176E9F5F-D25B-ED4C-B7C7-73576C5CCBF7}" type="presParOf" srcId="{5265CD94-0B7A-4E06-A414-2BCE339DCA2A}" destId="{B5477DD2-014D-4183-A905-12E03363A93A}" srcOrd="11" destOrd="0" presId="urn:microsoft.com/office/officeart/2005/8/layout/bProcess3"/>
    <dgm:cxn modelId="{C0C72526-0A19-A04A-B204-DC8BFCBFECE6}" type="presParOf" srcId="{B5477DD2-014D-4183-A905-12E03363A93A}" destId="{CFB9D405-4E14-4F4D-A28A-B6D8DB13AC9F}" srcOrd="0" destOrd="0" presId="urn:microsoft.com/office/officeart/2005/8/layout/bProcess3"/>
    <dgm:cxn modelId="{62B9D458-4AE4-EA4A-9A75-988C6DDC48CF}" type="presParOf" srcId="{5265CD94-0B7A-4E06-A414-2BCE339DCA2A}" destId="{4BB35012-2C9C-4633-9333-A113330C7183}" srcOrd="12" destOrd="0" presId="urn:microsoft.com/office/officeart/2005/8/layout/bProcess3"/>
    <dgm:cxn modelId="{E5B1E1E5-6CCF-D241-BAC7-AFE156784716}" type="presParOf" srcId="{5265CD94-0B7A-4E06-A414-2BCE339DCA2A}" destId="{4FAF4405-3E1D-408D-BF21-95DC8D458AB5}" srcOrd="13" destOrd="0" presId="urn:microsoft.com/office/officeart/2005/8/layout/bProcess3"/>
    <dgm:cxn modelId="{2104A63B-6171-E948-A5F3-8E925EB4B697}" type="presParOf" srcId="{4FAF4405-3E1D-408D-BF21-95DC8D458AB5}" destId="{82229643-7855-4C68-8FBD-86D548F09C17}" srcOrd="0" destOrd="0" presId="urn:microsoft.com/office/officeart/2005/8/layout/bProcess3"/>
    <dgm:cxn modelId="{C69B2F42-DDDB-4441-9E55-7471C81FB0AD}" type="presParOf" srcId="{5265CD94-0B7A-4E06-A414-2BCE339DCA2A}" destId="{DFF31BC8-2BE3-4F01-8E9A-911E9A3F1DD9}" srcOrd="14" destOrd="0" presId="urn:microsoft.com/office/officeart/2005/8/layout/bProcess3"/>
    <dgm:cxn modelId="{2B2CDB95-D0D1-8141-91E7-6A41FB89D1C5}" type="presParOf" srcId="{5265CD94-0B7A-4E06-A414-2BCE339DCA2A}" destId="{5BBE5B68-1A93-4682-A8F9-CE473A21E110}" srcOrd="15" destOrd="0" presId="urn:microsoft.com/office/officeart/2005/8/layout/bProcess3"/>
    <dgm:cxn modelId="{257F44D8-2B24-6B4E-9494-6B92B459D3B2}" type="presParOf" srcId="{5BBE5B68-1A93-4682-A8F9-CE473A21E110}" destId="{DF064BAD-946C-49EA-8956-737601F77087}" srcOrd="0" destOrd="0" presId="urn:microsoft.com/office/officeart/2005/8/layout/bProcess3"/>
    <dgm:cxn modelId="{F67FD32B-87F3-494B-B8B0-4047AB3EED68}" type="presParOf" srcId="{5265CD94-0B7A-4E06-A414-2BCE339DCA2A}" destId="{D0241C36-46CB-445D-B3E1-67A8E0546E56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3A6659-A6EA-C24D-986E-DB0ED905FA31}" type="doc">
      <dgm:prSet loTypeId="urn:microsoft.com/office/officeart/2005/8/layout/matrix1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7DBEE20-8606-8646-B48A-BE81B9E1586C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Contact Information</a:t>
          </a:r>
        </a:p>
      </dgm:t>
    </dgm:pt>
    <dgm:pt modelId="{B1099036-2C20-AB4F-AB5C-E949B03D2F3F}" type="parTrans" cxnId="{1AD39D82-6C61-C14A-8BCE-C6824DA2C9E7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7B1AE6C8-2604-1E4D-8B88-54265CD471DA}" type="sibTrans" cxnId="{1AD39D82-6C61-C14A-8BCE-C6824DA2C9E7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3EBE14A5-10ED-7243-8517-CD60DAFDBB30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Use a professional looking email address</a:t>
          </a:r>
        </a:p>
      </dgm:t>
    </dgm:pt>
    <dgm:pt modelId="{1BF96CC3-5235-3C47-BFB2-7955D973B57C}" type="parTrans" cxnId="{3B2A19CE-9C05-6142-8549-18157AE6BEDC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62601B6C-D63C-8D4B-AA1C-E528FCAD7DFC}" type="sibTrans" cxnId="{3B2A19CE-9C05-6142-8549-18157AE6BEDC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E4C7F718-4B4B-5948-9197-E85E92556B6C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Ensure your voicemail is appropriate</a:t>
          </a:r>
        </a:p>
      </dgm:t>
    </dgm:pt>
    <dgm:pt modelId="{1BB594F4-20BB-1A41-9C2C-D8F91E56793C}" type="parTrans" cxnId="{04837A76-2A8F-7449-A420-BB38657366A6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6A3F15B6-0C93-2948-AAA8-7517FBBAD7E0}" type="sibTrans" cxnId="{04837A76-2A8F-7449-A420-BB38657366A6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1F6A89E0-BEDA-5F4A-BE79-3AC7F7034D38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Check your spam in your email for responses</a:t>
          </a:r>
        </a:p>
      </dgm:t>
    </dgm:pt>
    <dgm:pt modelId="{C28AE8C9-8961-2A48-A82D-9647A77A52B2}" type="parTrans" cxnId="{7052EB1B-0743-3844-801E-A4C4A58A1FC9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964ED30C-DBB6-F244-886C-307BE7A2EB83}" type="sibTrans" cxnId="{7052EB1B-0743-3844-801E-A4C4A58A1FC9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5EEA709F-2BF3-E542-81F3-7A738E00E729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Check voicemail often</a:t>
          </a:r>
        </a:p>
      </dgm:t>
    </dgm:pt>
    <dgm:pt modelId="{6F6EC1F5-ED4C-4841-A4B4-3048B9B1C558}" type="parTrans" cxnId="{1315C844-90D0-B94A-984B-4492F7936318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9BCF58C6-0560-C548-BC9B-57D5F2B97B07}" type="sibTrans" cxnId="{1315C844-90D0-B94A-984B-4492F7936318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72272DBC-C29E-4346-A8EF-4FA593CA281A}" type="pres">
      <dgm:prSet presAssocID="{BB3A6659-A6EA-C24D-986E-DB0ED905FA3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D8A7D5-56D8-8E47-8B87-A71FB76320B9}" type="pres">
      <dgm:prSet presAssocID="{BB3A6659-A6EA-C24D-986E-DB0ED905FA31}" presName="matrix" presStyleCnt="0"/>
      <dgm:spPr/>
    </dgm:pt>
    <dgm:pt modelId="{AAD97AB8-B0B3-0643-BF94-F89BE9785C82}" type="pres">
      <dgm:prSet presAssocID="{BB3A6659-A6EA-C24D-986E-DB0ED905FA31}" presName="tile1" presStyleLbl="node1" presStyleIdx="0" presStyleCnt="4"/>
      <dgm:spPr/>
    </dgm:pt>
    <dgm:pt modelId="{70C0CAC1-8685-EF4B-89C5-748418143912}" type="pres">
      <dgm:prSet presAssocID="{BB3A6659-A6EA-C24D-986E-DB0ED905FA3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0191720-515B-BB4B-A73B-8D42760C25AB}" type="pres">
      <dgm:prSet presAssocID="{BB3A6659-A6EA-C24D-986E-DB0ED905FA31}" presName="tile2" presStyleLbl="node1" presStyleIdx="1" presStyleCnt="4"/>
      <dgm:spPr/>
    </dgm:pt>
    <dgm:pt modelId="{24DBFD13-2CC9-BE40-BB2B-9A6EA51402B0}" type="pres">
      <dgm:prSet presAssocID="{BB3A6659-A6EA-C24D-986E-DB0ED905FA3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3651733-BF5B-7041-98EA-EDC3CDE4EE5C}" type="pres">
      <dgm:prSet presAssocID="{BB3A6659-A6EA-C24D-986E-DB0ED905FA31}" presName="tile3" presStyleLbl="node1" presStyleIdx="2" presStyleCnt="4"/>
      <dgm:spPr/>
    </dgm:pt>
    <dgm:pt modelId="{CEDF4B47-E93A-5847-AB6C-D11FD90AEC4F}" type="pres">
      <dgm:prSet presAssocID="{BB3A6659-A6EA-C24D-986E-DB0ED905FA3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D0E907-7164-3F4A-8901-70F2FE75D9DD}" type="pres">
      <dgm:prSet presAssocID="{BB3A6659-A6EA-C24D-986E-DB0ED905FA31}" presName="tile4" presStyleLbl="node1" presStyleIdx="3" presStyleCnt="4"/>
      <dgm:spPr/>
    </dgm:pt>
    <dgm:pt modelId="{077641D0-C8D1-F546-B3CA-B72D7500416D}" type="pres">
      <dgm:prSet presAssocID="{BB3A6659-A6EA-C24D-986E-DB0ED905FA3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A3BA999-484C-1C49-BE9E-D913AB51F6D8}" type="pres">
      <dgm:prSet presAssocID="{BB3A6659-A6EA-C24D-986E-DB0ED905FA3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40D9A05-971A-8C46-8C77-932B8D865ECD}" type="presOf" srcId="{BB3A6659-A6EA-C24D-986E-DB0ED905FA31}" destId="{72272DBC-C29E-4346-A8EF-4FA593CA281A}" srcOrd="0" destOrd="0" presId="urn:microsoft.com/office/officeart/2005/8/layout/matrix1"/>
    <dgm:cxn modelId="{7052EB1B-0743-3844-801E-A4C4A58A1FC9}" srcId="{87DBEE20-8606-8646-B48A-BE81B9E1586C}" destId="{1F6A89E0-BEDA-5F4A-BE79-3AC7F7034D38}" srcOrd="2" destOrd="0" parTransId="{C28AE8C9-8961-2A48-A82D-9647A77A52B2}" sibTransId="{964ED30C-DBB6-F244-886C-307BE7A2EB83}"/>
    <dgm:cxn modelId="{188A2833-BD8F-C741-BD4D-D884E0BBDCEA}" type="presOf" srcId="{1F6A89E0-BEDA-5F4A-BE79-3AC7F7034D38}" destId="{CEDF4B47-E93A-5847-AB6C-D11FD90AEC4F}" srcOrd="1" destOrd="0" presId="urn:microsoft.com/office/officeart/2005/8/layout/matrix1"/>
    <dgm:cxn modelId="{1315C844-90D0-B94A-984B-4492F7936318}" srcId="{87DBEE20-8606-8646-B48A-BE81B9E1586C}" destId="{5EEA709F-2BF3-E542-81F3-7A738E00E729}" srcOrd="3" destOrd="0" parTransId="{6F6EC1F5-ED4C-4841-A4B4-3048B9B1C558}" sibTransId="{9BCF58C6-0560-C548-BC9B-57D5F2B97B07}"/>
    <dgm:cxn modelId="{AD59A04E-4420-C649-9CF3-479BBC856567}" type="presOf" srcId="{5EEA709F-2BF3-E542-81F3-7A738E00E729}" destId="{077641D0-C8D1-F546-B3CA-B72D7500416D}" srcOrd="1" destOrd="0" presId="urn:microsoft.com/office/officeart/2005/8/layout/matrix1"/>
    <dgm:cxn modelId="{30756F51-BA51-E941-B717-4E8E4864DF75}" type="presOf" srcId="{E4C7F718-4B4B-5948-9197-E85E92556B6C}" destId="{24DBFD13-2CC9-BE40-BB2B-9A6EA51402B0}" srcOrd="1" destOrd="0" presId="urn:microsoft.com/office/officeart/2005/8/layout/matrix1"/>
    <dgm:cxn modelId="{04837A76-2A8F-7449-A420-BB38657366A6}" srcId="{87DBEE20-8606-8646-B48A-BE81B9E1586C}" destId="{E4C7F718-4B4B-5948-9197-E85E92556B6C}" srcOrd="1" destOrd="0" parTransId="{1BB594F4-20BB-1A41-9C2C-D8F91E56793C}" sibTransId="{6A3F15B6-0C93-2948-AAA8-7517FBBAD7E0}"/>
    <dgm:cxn modelId="{D7616B82-7452-7E48-9CCE-1BF1E20A9B41}" type="presOf" srcId="{E4C7F718-4B4B-5948-9197-E85E92556B6C}" destId="{B0191720-515B-BB4B-A73B-8D42760C25AB}" srcOrd="0" destOrd="0" presId="urn:microsoft.com/office/officeart/2005/8/layout/matrix1"/>
    <dgm:cxn modelId="{1AD39D82-6C61-C14A-8BCE-C6824DA2C9E7}" srcId="{BB3A6659-A6EA-C24D-986E-DB0ED905FA31}" destId="{87DBEE20-8606-8646-B48A-BE81B9E1586C}" srcOrd="0" destOrd="0" parTransId="{B1099036-2C20-AB4F-AB5C-E949B03D2F3F}" sibTransId="{7B1AE6C8-2604-1E4D-8B88-54265CD471DA}"/>
    <dgm:cxn modelId="{92E701A4-584A-DE4F-99EE-29AD7ACEE488}" type="presOf" srcId="{87DBEE20-8606-8646-B48A-BE81B9E1586C}" destId="{3A3BA999-484C-1C49-BE9E-D913AB51F6D8}" srcOrd="0" destOrd="0" presId="urn:microsoft.com/office/officeart/2005/8/layout/matrix1"/>
    <dgm:cxn modelId="{F440C0B1-F304-D749-8E87-DEB3602F6D18}" type="presOf" srcId="{3EBE14A5-10ED-7243-8517-CD60DAFDBB30}" destId="{AAD97AB8-B0B3-0643-BF94-F89BE9785C82}" srcOrd="0" destOrd="0" presId="urn:microsoft.com/office/officeart/2005/8/layout/matrix1"/>
    <dgm:cxn modelId="{3B2A19CE-9C05-6142-8549-18157AE6BEDC}" srcId="{87DBEE20-8606-8646-B48A-BE81B9E1586C}" destId="{3EBE14A5-10ED-7243-8517-CD60DAFDBB30}" srcOrd="0" destOrd="0" parTransId="{1BF96CC3-5235-3C47-BFB2-7955D973B57C}" sibTransId="{62601B6C-D63C-8D4B-AA1C-E528FCAD7DFC}"/>
    <dgm:cxn modelId="{F88B31D3-2185-1749-A9D7-266C973E2A1B}" type="presOf" srcId="{1F6A89E0-BEDA-5F4A-BE79-3AC7F7034D38}" destId="{53651733-BF5B-7041-98EA-EDC3CDE4EE5C}" srcOrd="0" destOrd="0" presId="urn:microsoft.com/office/officeart/2005/8/layout/matrix1"/>
    <dgm:cxn modelId="{ED5004D9-B9FD-044C-A6CA-E1DE88016BE2}" type="presOf" srcId="{5EEA709F-2BF3-E542-81F3-7A738E00E729}" destId="{1FD0E907-7164-3F4A-8901-70F2FE75D9DD}" srcOrd="0" destOrd="0" presId="urn:microsoft.com/office/officeart/2005/8/layout/matrix1"/>
    <dgm:cxn modelId="{8FC08CEA-D7C5-AE49-B7A7-C50B68B1A5AB}" type="presOf" srcId="{3EBE14A5-10ED-7243-8517-CD60DAFDBB30}" destId="{70C0CAC1-8685-EF4B-89C5-748418143912}" srcOrd="1" destOrd="0" presId="urn:microsoft.com/office/officeart/2005/8/layout/matrix1"/>
    <dgm:cxn modelId="{7F1E6F59-DA74-0A4C-B322-64F98315B096}" type="presParOf" srcId="{72272DBC-C29E-4346-A8EF-4FA593CA281A}" destId="{97D8A7D5-56D8-8E47-8B87-A71FB76320B9}" srcOrd="0" destOrd="0" presId="urn:microsoft.com/office/officeart/2005/8/layout/matrix1"/>
    <dgm:cxn modelId="{C87BE230-05D1-594A-9838-8BE1380B6001}" type="presParOf" srcId="{97D8A7D5-56D8-8E47-8B87-A71FB76320B9}" destId="{AAD97AB8-B0B3-0643-BF94-F89BE9785C82}" srcOrd="0" destOrd="0" presId="urn:microsoft.com/office/officeart/2005/8/layout/matrix1"/>
    <dgm:cxn modelId="{9E50A403-EEB8-7C41-92DD-3D2505D8EA73}" type="presParOf" srcId="{97D8A7D5-56D8-8E47-8B87-A71FB76320B9}" destId="{70C0CAC1-8685-EF4B-89C5-748418143912}" srcOrd="1" destOrd="0" presId="urn:microsoft.com/office/officeart/2005/8/layout/matrix1"/>
    <dgm:cxn modelId="{A11DCAFF-9662-DA45-BA53-2E981FAD6D85}" type="presParOf" srcId="{97D8A7D5-56D8-8E47-8B87-A71FB76320B9}" destId="{B0191720-515B-BB4B-A73B-8D42760C25AB}" srcOrd="2" destOrd="0" presId="urn:microsoft.com/office/officeart/2005/8/layout/matrix1"/>
    <dgm:cxn modelId="{120970B0-3983-184D-BC39-E21ABAC18CEB}" type="presParOf" srcId="{97D8A7D5-56D8-8E47-8B87-A71FB76320B9}" destId="{24DBFD13-2CC9-BE40-BB2B-9A6EA51402B0}" srcOrd="3" destOrd="0" presId="urn:microsoft.com/office/officeart/2005/8/layout/matrix1"/>
    <dgm:cxn modelId="{EADA8590-6F97-F045-86C4-0E921E591E0C}" type="presParOf" srcId="{97D8A7D5-56D8-8E47-8B87-A71FB76320B9}" destId="{53651733-BF5B-7041-98EA-EDC3CDE4EE5C}" srcOrd="4" destOrd="0" presId="urn:microsoft.com/office/officeart/2005/8/layout/matrix1"/>
    <dgm:cxn modelId="{6C60DC9F-189D-194C-B81F-C9CA2AD4FBE6}" type="presParOf" srcId="{97D8A7D5-56D8-8E47-8B87-A71FB76320B9}" destId="{CEDF4B47-E93A-5847-AB6C-D11FD90AEC4F}" srcOrd="5" destOrd="0" presId="urn:microsoft.com/office/officeart/2005/8/layout/matrix1"/>
    <dgm:cxn modelId="{FFB39318-B161-A849-AC2B-037F209FAF2E}" type="presParOf" srcId="{97D8A7D5-56D8-8E47-8B87-A71FB76320B9}" destId="{1FD0E907-7164-3F4A-8901-70F2FE75D9DD}" srcOrd="6" destOrd="0" presId="urn:microsoft.com/office/officeart/2005/8/layout/matrix1"/>
    <dgm:cxn modelId="{22191262-480B-F442-831E-537AD9C17A2F}" type="presParOf" srcId="{97D8A7D5-56D8-8E47-8B87-A71FB76320B9}" destId="{077641D0-C8D1-F546-B3CA-B72D7500416D}" srcOrd="7" destOrd="0" presId="urn:microsoft.com/office/officeart/2005/8/layout/matrix1"/>
    <dgm:cxn modelId="{06FDF4AA-BD41-8847-9CD5-4E815F89DAA5}" type="presParOf" srcId="{72272DBC-C29E-4346-A8EF-4FA593CA281A}" destId="{3A3BA999-484C-1C49-BE9E-D913AB51F6D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15E2D2-8448-DD46-B258-0BC5FCB8A11D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326FC6-ED7A-4144-86E6-96D8A650AB54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Dress appropriately</a:t>
          </a:r>
        </a:p>
      </dgm:t>
    </dgm:pt>
    <dgm:pt modelId="{878BB422-1DA6-B048-B77C-03B806827030}" type="parTrans" cxnId="{908835BC-08CA-9447-AC8C-1573C729ED50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E23DF249-819F-E14B-8295-10BF78681BE5}" type="sibTrans" cxnId="{908835BC-08CA-9447-AC8C-1573C729ED50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B4E66125-BCED-DD4A-ADFD-9EF8263F9D95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Be prepared to answer questions</a:t>
          </a:r>
        </a:p>
      </dgm:t>
    </dgm:pt>
    <dgm:pt modelId="{3A73AB39-6EFB-9B44-B3C2-E65F0EF08683}" type="parTrans" cxnId="{989E51E0-72E1-D449-A023-9AF2FED68118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7B1296BE-C43C-F840-8C2A-2B002FA6612E}" type="sibTrans" cxnId="{989E51E0-72E1-D449-A023-9AF2FED68118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9294C9FB-100D-0040-A53C-4CCFB76CA01B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Follow up within 3 days with a phone call</a:t>
          </a:r>
        </a:p>
      </dgm:t>
    </dgm:pt>
    <dgm:pt modelId="{9D4FA1F7-915A-454F-96AB-59D09DE6AB65}" type="parTrans" cxnId="{9C70B646-4146-4A46-83C5-3A6736D8D3E1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2D1E282D-C402-2547-8817-497842E97AB3}" type="sibTrans" cxnId="{9C70B646-4146-4A46-83C5-3A6736D8D3E1}">
      <dgm:prSet/>
      <dgm:spPr/>
      <dgm:t>
        <a:bodyPr/>
        <a:lstStyle/>
        <a:p>
          <a:endParaRPr lang="en-US">
            <a:solidFill>
              <a:schemeClr val="tx2">
                <a:lumMod val="10000"/>
              </a:schemeClr>
            </a:solidFill>
          </a:endParaRPr>
        </a:p>
      </dgm:t>
    </dgm:pt>
    <dgm:pt modelId="{4B69B975-F5F5-CD47-97E0-75A2EBDD79DC}" type="pres">
      <dgm:prSet presAssocID="{9915E2D2-8448-DD46-B258-0BC5FCB8A11D}" presName="diagram" presStyleCnt="0">
        <dgm:presLayoutVars>
          <dgm:dir/>
          <dgm:resizeHandles val="exact"/>
        </dgm:presLayoutVars>
      </dgm:prSet>
      <dgm:spPr/>
    </dgm:pt>
    <dgm:pt modelId="{A0E23734-E207-7045-B124-469CDC7C4DDF}" type="pres">
      <dgm:prSet presAssocID="{FD326FC6-ED7A-4144-86E6-96D8A650AB54}" presName="node" presStyleLbl="node1" presStyleIdx="0" presStyleCnt="3">
        <dgm:presLayoutVars>
          <dgm:bulletEnabled val="1"/>
        </dgm:presLayoutVars>
      </dgm:prSet>
      <dgm:spPr/>
    </dgm:pt>
    <dgm:pt modelId="{998ED02C-24B9-7B44-AD87-3F4791266F8D}" type="pres">
      <dgm:prSet presAssocID="{E23DF249-819F-E14B-8295-10BF78681BE5}" presName="sibTrans" presStyleCnt="0"/>
      <dgm:spPr/>
    </dgm:pt>
    <dgm:pt modelId="{1F1F4412-2FDF-794A-B454-4E72C8586EEE}" type="pres">
      <dgm:prSet presAssocID="{B4E66125-BCED-DD4A-ADFD-9EF8263F9D95}" presName="node" presStyleLbl="node1" presStyleIdx="1" presStyleCnt="3">
        <dgm:presLayoutVars>
          <dgm:bulletEnabled val="1"/>
        </dgm:presLayoutVars>
      </dgm:prSet>
      <dgm:spPr/>
    </dgm:pt>
    <dgm:pt modelId="{F99B7525-5820-9E4D-A638-E3B6B7A1E170}" type="pres">
      <dgm:prSet presAssocID="{7B1296BE-C43C-F840-8C2A-2B002FA6612E}" presName="sibTrans" presStyleCnt="0"/>
      <dgm:spPr/>
    </dgm:pt>
    <dgm:pt modelId="{7B117545-3C7D-F146-B3A0-195C42FEDBEE}" type="pres">
      <dgm:prSet presAssocID="{9294C9FB-100D-0040-A53C-4CCFB76CA01B}" presName="node" presStyleLbl="node1" presStyleIdx="2" presStyleCnt="3">
        <dgm:presLayoutVars>
          <dgm:bulletEnabled val="1"/>
        </dgm:presLayoutVars>
      </dgm:prSet>
      <dgm:spPr/>
    </dgm:pt>
  </dgm:ptLst>
  <dgm:cxnLst>
    <dgm:cxn modelId="{286BCF28-BDF6-EF48-A051-077D22F83408}" type="presOf" srcId="{B4E66125-BCED-DD4A-ADFD-9EF8263F9D95}" destId="{1F1F4412-2FDF-794A-B454-4E72C8586EEE}" srcOrd="0" destOrd="0" presId="urn:microsoft.com/office/officeart/2005/8/layout/default"/>
    <dgm:cxn modelId="{EA189030-1867-C048-9012-46488FE83B93}" type="presOf" srcId="{9294C9FB-100D-0040-A53C-4CCFB76CA01B}" destId="{7B117545-3C7D-F146-B3A0-195C42FEDBEE}" srcOrd="0" destOrd="0" presId="urn:microsoft.com/office/officeart/2005/8/layout/default"/>
    <dgm:cxn modelId="{9C70B646-4146-4A46-83C5-3A6736D8D3E1}" srcId="{9915E2D2-8448-DD46-B258-0BC5FCB8A11D}" destId="{9294C9FB-100D-0040-A53C-4CCFB76CA01B}" srcOrd="2" destOrd="0" parTransId="{9D4FA1F7-915A-454F-96AB-59D09DE6AB65}" sibTransId="{2D1E282D-C402-2547-8817-497842E97AB3}"/>
    <dgm:cxn modelId="{37C9426E-8AA9-B54B-BF48-4180A4A01178}" type="presOf" srcId="{9915E2D2-8448-DD46-B258-0BC5FCB8A11D}" destId="{4B69B975-F5F5-CD47-97E0-75A2EBDD79DC}" srcOrd="0" destOrd="0" presId="urn:microsoft.com/office/officeart/2005/8/layout/default"/>
    <dgm:cxn modelId="{D68B7C8D-5822-0048-9296-25FE44CA2800}" type="presOf" srcId="{FD326FC6-ED7A-4144-86E6-96D8A650AB54}" destId="{A0E23734-E207-7045-B124-469CDC7C4DDF}" srcOrd="0" destOrd="0" presId="urn:microsoft.com/office/officeart/2005/8/layout/default"/>
    <dgm:cxn modelId="{908835BC-08CA-9447-AC8C-1573C729ED50}" srcId="{9915E2D2-8448-DD46-B258-0BC5FCB8A11D}" destId="{FD326FC6-ED7A-4144-86E6-96D8A650AB54}" srcOrd="0" destOrd="0" parTransId="{878BB422-1DA6-B048-B77C-03B806827030}" sibTransId="{E23DF249-819F-E14B-8295-10BF78681BE5}"/>
    <dgm:cxn modelId="{989E51E0-72E1-D449-A023-9AF2FED68118}" srcId="{9915E2D2-8448-DD46-B258-0BC5FCB8A11D}" destId="{B4E66125-BCED-DD4A-ADFD-9EF8263F9D95}" srcOrd="1" destOrd="0" parTransId="{3A73AB39-6EFB-9B44-B3C2-E65F0EF08683}" sibTransId="{7B1296BE-C43C-F840-8C2A-2B002FA6612E}"/>
    <dgm:cxn modelId="{20DBE3F8-E06E-0E4F-8FB0-D4D47F43AB40}" type="presParOf" srcId="{4B69B975-F5F5-CD47-97E0-75A2EBDD79DC}" destId="{A0E23734-E207-7045-B124-469CDC7C4DDF}" srcOrd="0" destOrd="0" presId="urn:microsoft.com/office/officeart/2005/8/layout/default"/>
    <dgm:cxn modelId="{618980D5-F57C-CA41-813A-6CCAA2ABC368}" type="presParOf" srcId="{4B69B975-F5F5-CD47-97E0-75A2EBDD79DC}" destId="{998ED02C-24B9-7B44-AD87-3F4791266F8D}" srcOrd="1" destOrd="0" presId="urn:microsoft.com/office/officeart/2005/8/layout/default"/>
    <dgm:cxn modelId="{9715038B-C5D0-174C-8ABB-20E1D26D150F}" type="presParOf" srcId="{4B69B975-F5F5-CD47-97E0-75A2EBDD79DC}" destId="{1F1F4412-2FDF-794A-B454-4E72C8586EEE}" srcOrd="2" destOrd="0" presId="urn:microsoft.com/office/officeart/2005/8/layout/default"/>
    <dgm:cxn modelId="{7DEB6328-FFF3-624B-AC18-73AE8FB598E8}" type="presParOf" srcId="{4B69B975-F5F5-CD47-97E0-75A2EBDD79DC}" destId="{F99B7525-5820-9E4D-A638-E3B6B7A1E170}" srcOrd="3" destOrd="0" presId="urn:microsoft.com/office/officeart/2005/8/layout/default"/>
    <dgm:cxn modelId="{3D1CD753-1379-1145-A7E1-154BAA8B6674}" type="presParOf" srcId="{4B69B975-F5F5-CD47-97E0-75A2EBDD79DC}" destId="{7B117545-3C7D-F146-B3A0-195C42FEDBE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7AA0E1-DEF5-C94A-A148-BE51946526AB}" type="doc">
      <dgm:prSet loTypeId="urn:microsoft.com/office/officeart/2005/8/layout/radial4" loCatId="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F98F8C3-1B27-1846-A883-21245CD30C18}">
      <dgm:prSet/>
      <dgm:spPr/>
      <dgm:t>
        <a:bodyPr/>
        <a:lstStyle/>
        <a:p>
          <a:pPr rtl="0"/>
          <a:r>
            <a:rPr lang="en-US"/>
            <a:t>Get the job</a:t>
          </a:r>
        </a:p>
      </dgm:t>
    </dgm:pt>
    <dgm:pt modelId="{9F73C3F2-4A4F-A74F-861C-AFB214DBB0B5}" type="parTrans" cxnId="{30855890-52CA-624D-BEAC-F491E37DCBA4}">
      <dgm:prSet/>
      <dgm:spPr/>
      <dgm:t>
        <a:bodyPr/>
        <a:lstStyle/>
        <a:p>
          <a:endParaRPr lang="en-US"/>
        </a:p>
      </dgm:t>
    </dgm:pt>
    <dgm:pt modelId="{66BAABA0-E822-0E4A-96A8-356BF6CE511C}" type="sibTrans" cxnId="{30855890-52CA-624D-BEAC-F491E37DCBA4}">
      <dgm:prSet/>
      <dgm:spPr/>
      <dgm:t>
        <a:bodyPr/>
        <a:lstStyle/>
        <a:p>
          <a:endParaRPr lang="en-US"/>
        </a:p>
      </dgm:t>
    </dgm:pt>
    <dgm:pt modelId="{6E705BD3-2468-5D42-AB79-3A60E85C920D}">
      <dgm:prSet/>
      <dgm:spPr/>
      <dgm:t>
        <a:bodyPr/>
        <a:lstStyle/>
        <a:p>
          <a:pPr rtl="0"/>
          <a:r>
            <a:rPr lang="en-US" dirty="0"/>
            <a:t>Resume &amp; Cover Letter</a:t>
          </a:r>
        </a:p>
      </dgm:t>
    </dgm:pt>
    <dgm:pt modelId="{3E3F3D38-6F30-154E-946A-67D80D76519F}" type="parTrans" cxnId="{F65EE2B8-AA4D-754F-BC3A-FF6532BB92C3}">
      <dgm:prSet/>
      <dgm:spPr/>
      <dgm:t>
        <a:bodyPr/>
        <a:lstStyle/>
        <a:p>
          <a:endParaRPr lang="en-US"/>
        </a:p>
      </dgm:t>
    </dgm:pt>
    <dgm:pt modelId="{F9F34F7F-4378-B24F-8E66-63E784C86335}" type="sibTrans" cxnId="{F65EE2B8-AA4D-754F-BC3A-FF6532BB92C3}">
      <dgm:prSet/>
      <dgm:spPr/>
      <dgm:t>
        <a:bodyPr/>
        <a:lstStyle/>
        <a:p>
          <a:endParaRPr lang="en-US"/>
        </a:p>
      </dgm:t>
    </dgm:pt>
    <dgm:pt modelId="{AA113725-07DC-0845-9FB3-1BF461C0536F}" type="pres">
      <dgm:prSet presAssocID="{F07AA0E1-DEF5-C94A-A148-BE51946526A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CDDD45-F58A-0B4A-BBD9-F3645E706E80}" type="pres">
      <dgm:prSet presAssocID="{0F98F8C3-1B27-1846-A883-21245CD30C18}" presName="centerShape" presStyleLbl="node0" presStyleIdx="0" presStyleCnt="1"/>
      <dgm:spPr/>
    </dgm:pt>
    <dgm:pt modelId="{1354FECC-543D-464D-BC77-66AD29219188}" type="pres">
      <dgm:prSet presAssocID="{3E3F3D38-6F30-154E-946A-67D80D76519F}" presName="parTrans" presStyleLbl="bgSibTrans2D1" presStyleIdx="0" presStyleCnt="1"/>
      <dgm:spPr/>
    </dgm:pt>
    <dgm:pt modelId="{2D7890E6-CF1C-B34C-9E2A-B200B828507B}" type="pres">
      <dgm:prSet presAssocID="{6E705BD3-2468-5D42-AB79-3A60E85C920D}" presName="node" presStyleLbl="node1" presStyleIdx="0" presStyleCnt="1">
        <dgm:presLayoutVars>
          <dgm:bulletEnabled val="1"/>
        </dgm:presLayoutVars>
      </dgm:prSet>
      <dgm:spPr/>
    </dgm:pt>
  </dgm:ptLst>
  <dgm:cxnLst>
    <dgm:cxn modelId="{D1A34234-9E23-6A49-9FBC-949D621AC027}" type="presOf" srcId="{6E705BD3-2468-5D42-AB79-3A60E85C920D}" destId="{2D7890E6-CF1C-B34C-9E2A-B200B828507B}" srcOrd="0" destOrd="0" presId="urn:microsoft.com/office/officeart/2005/8/layout/radial4"/>
    <dgm:cxn modelId="{4FE4278C-9380-EF4B-BC86-7FE93F03AA98}" type="presOf" srcId="{F07AA0E1-DEF5-C94A-A148-BE51946526AB}" destId="{AA113725-07DC-0845-9FB3-1BF461C0536F}" srcOrd="0" destOrd="0" presId="urn:microsoft.com/office/officeart/2005/8/layout/radial4"/>
    <dgm:cxn modelId="{30855890-52CA-624D-BEAC-F491E37DCBA4}" srcId="{F07AA0E1-DEF5-C94A-A148-BE51946526AB}" destId="{0F98F8C3-1B27-1846-A883-21245CD30C18}" srcOrd="0" destOrd="0" parTransId="{9F73C3F2-4A4F-A74F-861C-AFB214DBB0B5}" sibTransId="{66BAABA0-E822-0E4A-96A8-356BF6CE511C}"/>
    <dgm:cxn modelId="{FD70EC92-0FC0-4D40-AF13-7EF2229E3FE2}" type="presOf" srcId="{0F98F8C3-1B27-1846-A883-21245CD30C18}" destId="{22CDDD45-F58A-0B4A-BBD9-F3645E706E80}" srcOrd="0" destOrd="0" presId="urn:microsoft.com/office/officeart/2005/8/layout/radial4"/>
    <dgm:cxn modelId="{F65EE2B8-AA4D-754F-BC3A-FF6532BB92C3}" srcId="{0F98F8C3-1B27-1846-A883-21245CD30C18}" destId="{6E705BD3-2468-5D42-AB79-3A60E85C920D}" srcOrd="0" destOrd="0" parTransId="{3E3F3D38-6F30-154E-946A-67D80D76519F}" sibTransId="{F9F34F7F-4378-B24F-8E66-63E784C86335}"/>
    <dgm:cxn modelId="{BE7A07C1-946E-A74C-BC29-3B950173B25A}" type="presOf" srcId="{3E3F3D38-6F30-154E-946A-67D80D76519F}" destId="{1354FECC-543D-464D-BC77-66AD29219188}" srcOrd="0" destOrd="0" presId="urn:microsoft.com/office/officeart/2005/8/layout/radial4"/>
    <dgm:cxn modelId="{67CFAC1B-6215-3640-BD2E-D0EDB4D2F2FE}" type="presParOf" srcId="{AA113725-07DC-0845-9FB3-1BF461C0536F}" destId="{22CDDD45-F58A-0B4A-BBD9-F3645E706E80}" srcOrd="0" destOrd="0" presId="urn:microsoft.com/office/officeart/2005/8/layout/radial4"/>
    <dgm:cxn modelId="{53CFEB9F-043C-7942-92D8-0A84390B3FDC}" type="presParOf" srcId="{AA113725-07DC-0845-9FB3-1BF461C0536F}" destId="{1354FECC-543D-464D-BC77-66AD29219188}" srcOrd="1" destOrd="0" presId="urn:microsoft.com/office/officeart/2005/8/layout/radial4"/>
    <dgm:cxn modelId="{35829E37-8398-3D48-9E66-2D1DDEC60243}" type="presParOf" srcId="{AA113725-07DC-0845-9FB3-1BF461C0536F}" destId="{2D7890E6-CF1C-B34C-9E2A-B200B828507B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4439831" y="3315362"/>
          <a:ext cx="2778936" cy="2778936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Get the job</a:t>
          </a:r>
        </a:p>
      </dsp:txBody>
      <dsp:txXfrm>
        <a:off x="4846797" y="3722328"/>
        <a:ext cx="1965004" cy="1965004"/>
      </dsp:txXfrm>
    </dsp:sp>
    <dsp:sp modelId="{E2D9BECD-EF8B-CC45-B093-1BA0B9FD50BC}">
      <dsp:nvSpPr>
        <dsp:cNvPr id="0" name=""/>
        <dsp:cNvSpPr/>
      </dsp:nvSpPr>
      <dsp:spPr>
        <a:xfrm rot="12900000">
          <a:off x="2648823" y="2828783"/>
          <a:ext cx="2133494" cy="7919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C6497-CA61-C948-A363-C60D32C93AA4}">
      <dsp:nvSpPr>
        <dsp:cNvPr id="0" name=""/>
        <dsp:cNvSpPr/>
      </dsp:nvSpPr>
      <dsp:spPr>
        <a:xfrm>
          <a:off x="1521747" y="1556924"/>
          <a:ext cx="2639989" cy="211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Find &amp; Apply</a:t>
          </a:r>
        </a:p>
      </dsp:txBody>
      <dsp:txXfrm>
        <a:off x="1583605" y="1618782"/>
        <a:ext cx="2516273" cy="1988275"/>
      </dsp:txXfrm>
    </dsp:sp>
    <dsp:sp modelId="{1354FECC-543D-464D-BC77-66AD29219188}">
      <dsp:nvSpPr>
        <dsp:cNvPr id="0" name=""/>
        <dsp:cNvSpPr/>
      </dsp:nvSpPr>
      <dsp:spPr>
        <a:xfrm rot="16200000">
          <a:off x="4762552" y="1728445"/>
          <a:ext cx="2133494" cy="7919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102169"/>
                <a:satOff val="-2407"/>
                <a:lumOff val="112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102169"/>
                <a:satOff val="-2407"/>
                <a:lumOff val="112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102169"/>
                <a:satOff val="-2407"/>
                <a:lumOff val="112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890E6-CF1C-B34C-9E2A-B200B828507B}">
      <dsp:nvSpPr>
        <dsp:cNvPr id="0" name=""/>
        <dsp:cNvSpPr/>
      </dsp:nvSpPr>
      <dsp:spPr>
        <a:xfrm>
          <a:off x="4509305" y="1700"/>
          <a:ext cx="2639989" cy="211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102149"/>
                <a:satOff val="-2490"/>
                <a:lumOff val="125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102149"/>
                <a:satOff val="-2490"/>
                <a:lumOff val="125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102149"/>
                <a:satOff val="-2490"/>
                <a:lumOff val="125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Resume &amp; Cover Letter</a:t>
          </a:r>
        </a:p>
      </dsp:txBody>
      <dsp:txXfrm>
        <a:off x="4571163" y="63558"/>
        <a:ext cx="2516273" cy="1988275"/>
      </dsp:txXfrm>
    </dsp:sp>
    <dsp:sp modelId="{8E571F31-C92A-3748-8BC3-481A8783486A}">
      <dsp:nvSpPr>
        <dsp:cNvPr id="0" name=""/>
        <dsp:cNvSpPr/>
      </dsp:nvSpPr>
      <dsp:spPr>
        <a:xfrm rot="19500000">
          <a:off x="6876282" y="2828783"/>
          <a:ext cx="2133494" cy="7919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204337"/>
                <a:satOff val="-4814"/>
                <a:lumOff val="225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204337"/>
                <a:satOff val="-4814"/>
                <a:lumOff val="225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204337"/>
                <a:satOff val="-4814"/>
                <a:lumOff val="225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A7E39-72CC-0F49-855A-1B5BDECB108E}">
      <dsp:nvSpPr>
        <dsp:cNvPr id="0" name=""/>
        <dsp:cNvSpPr/>
      </dsp:nvSpPr>
      <dsp:spPr>
        <a:xfrm>
          <a:off x="7496862" y="1556924"/>
          <a:ext cx="2639989" cy="211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204298"/>
                <a:satOff val="-4979"/>
                <a:lumOff val="25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204298"/>
                <a:satOff val="-4979"/>
                <a:lumOff val="25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204298"/>
                <a:satOff val="-4979"/>
                <a:lumOff val="25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Interview &amp; Thank You</a:t>
          </a:r>
        </a:p>
      </dsp:txBody>
      <dsp:txXfrm>
        <a:off x="7558720" y="1618782"/>
        <a:ext cx="2516273" cy="19882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78C1A-98AD-4C08-B63D-320ACD538A4F}">
      <dsp:nvSpPr>
        <dsp:cNvPr id="0" name=""/>
        <dsp:cNvSpPr/>
      </dsp:nvSpPr>
      <dsp:spPr>
        <a:xfrm>
          <a:off x="0" y="1301087"/>
          <a:ext cx="28194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Cover</a:t>
          </a:r>
          <a:r>
            <a:rPr lang="en-US" sz="2200" kern="1200" dirty="0"/>
            <a:t> </a:t>
          </a:r>
          <a:r>
            <a:rPr lang="en-US" sz="3200" b="1" kern="1200" dirty="0"/>
            <a:t>Letter</a:t>
          </a:r>
        </a:p>
      </dsp:txBody>
      <dsp:txXfrm>
        <a:off x="0" y="1301087"/>
        <a:ext cx="2819400" cy="1287000"/>
      </dsp:txXfrm>
    </dsp:sp>
    <dsp:sp modelId="{3DCA7BA4-3AF0-4386-A035-0F44C96D857D}">
      <dsp:nvSpPr>
        <dsp:cNvPr id="0" name=""/>
        <dsp:cNvSpPr/>
      </dsp:nvSpPr>
      <dsp:spPr>
        <a:xfrm>
          <a:off x="2819399" y="1120103"/>
          <a:ext cx="563880" cy="16489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28C4B-4C65-4FBF-8568-77E9588880D6}">
      <dsp:nvSpPr>
        <dsp:cNvPr id="0" name=""/>
        <dsp:cNvSpPr/>
      </dsp:nvSpPr>
      <dsp:spPr>
        <a:xfrm>
          <a:off x="3608831" y="1120103"/>
          <a:ext cx="7668768" cy="16489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3-4 Paragraph Business Letter</a:t>
          </a:r>
          <a:endParaRPr lang="en-US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/>
            <a:t>Purpose: create interest so you can get an interview</a:t>
          </a:r>
          <a:endParaRPr lang="en-US" sz="3200" b="1" kern="1200" dirty="0"/>
        </a:p>
      </dsp:txBody>
      <dsp:txXfrm>
        <a:off x="3608831" y="1120103"/>
        <a:ext cx="7668768" cy="1648968"/>
      </dsp:txXfrm>
    </dsp:sp>
    <dsp:sp modelId="{C60ACA00-BD9F-4779-9606-7DAB81F8D323}">
      <dsp:nvSpPr>
        <dsp:cNvPr id="0" name=""/>
        <dsp:cNvSpPr/>
      </dsp:nvSpPr>
      <dsp:spPr>
        <a:xfrm>
          <a:off x="0" y="3244384"/>
          <a:ext cx="28194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Resume</a:t>
          </a:r>
          <a:endParaRPr lang="en-US" sz="3200" b="1" kern="1200" dirty="0"/>
        </a:p>
      </dsp:txBody>
      <dsp:txXfrm>
        <a:off x="0" y="3244384"/>
        <a:ext cx="2819400" cy="1287000"/>
      </dsp:txXfrm>
    </dsp:sp>
    <dsp:sp modelId="{ECE81C1F-1C3D-4F5B-8927-A3A1BAC84786}">
      <dsp:nvSpPr>
        <dsp:cNvPr id="0" name=""/>
        <dsp:cNvSpPr/>
      </dsp:nvSpPr>
      <dsp:spPr>
        <a:xfrm>
          <a:off x="2819399" y="3003071"/>
          <a:ext cx="563880" cy="17696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76344-5A58-4A80-87F0-C20B4486D52A}">
      <dsp:nvSpPr>
        <dsp:cNvPr id="0" name=""/>
        <dsp:cNvSpPr/>
      </dsp:nvSpPr>
      <dsp:spPr>
        <a:xfrm>
          <a:off x="3608831" y="3003071"/>
          <a:ext cx="7668768" cy="1769625"/>
        </a:xfrm>
        <a:prstGeom prst="rect">
          <a:avLst/>
        </a:prstGeom>
        <a:solidFill>
          <a:schemeClr val="accent2">
            <a:hueOff val="9400692"/>
            <a:satOff val="-41377"/>
            <a:lumOff val="245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b="1" kern="1200" dirty="0"/>
            <a:t>1 Page Document</a:t>
          </a:r>
          <a:endParaRPr lang="en-US" sz="3200" kern="1200" dirty="0">
            <a:solidFill>
              <a:schemeClr val="tx2">
                <a:lumMod val="10000"/>
              </a:schemeClr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kern="1200"/>
            <a:t>Summary of experience, abilities, and accomplishments</a:t>
          </a:r>
          <a:endParaRPr lang="en-US" sz="3200" kern="1200" dirty="0"/>
        </a:p>
      </dsp:txBody>
      <dsp:txXfrm>
        <a:off x="3608831" y="3003071"/>
        <a:ext cx="7668768" cy="17696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398AA-58A7-7F45-B127-86B7EA39C894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Relevance</a:t>
          </a:r>
        </a:p>
      </dsp:txBody>
      <dsp:txXfrm rot="-5400000">
        <a:off x="0" y="554579"/>
        <a:ext cx="1105044" cy="473590"/>
      </dsp:txXfrm>
    </dsp:sp>
    <dsp:sp modelId="{8546A68B-AD50-E246-B3C5-3FC3FF462697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Only list items related to position desired</a:t>
          </a:r>
        </a:p>
      </dsp:txBody>
      <dsp:txXfrm rot="-5400000">
        <a:off x="1105044" y="52149"/>
        <a:ext cx="9360464" cy="925930"/>
      </dsp:txXfrm>
    </dsp:sp>
    <dsp:sp modelId="{F66482CB-CF7B-3A4D-83CE-CE3F07641F34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gradFill rotWithShape="0">
          <a:gsLst>
            <a:gs pos="0">
              <a:schemeClr val="accent2">
                <a:hueOff val="4700346"/>
                <a:satOff val="-20688"/>
                <a:lumOff val="122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00346"/>
                <a:satOff val="-20688"/>
                <a:lumOff val="122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00346"/>
                <a:satOff val="-20688"/>
                <a:lumOff val="122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4700346"/>
              <a:satOff val="-20688"/>
              <a:lumOff val="122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Fluid</a:t>
          </a:r>
        </a:p>
      </dsp:txBody>
      <dsp:txXfrm rot="-5400000">
        <a:off x="0" y="1938873"/>
        <a:ext cx="1105044" cy="473590"/>
      </dsp:txXfrm>
    </dsp:sp>
    <dsp:sp modelId="{E1F5B97C-B100-8642-83B2-8982FC323FF0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4700346"/>
              <a:satOff val="-20688"/>
              <a:lumOff val="122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 resume changes with you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Update as skills are learned</a:t>
          </a:r>
        </a:p>
      </dsp:txBody>
      <dsp:txXfrm rot="-5400000">
        <a:off x="1105044" y="1436443"/>
        <a:ext cx="9360464" cy="925930"/>
      </dsp:txXfrm>
    </dsp:sp>
    <dsp:sp modelId="{84005F40-7D7F-124D-A3B3-E71FD29AC757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gradFill rotWithShape="0">
          <a:gsLst>
            <a:gs pos="0">
              <a:schemeClr val="accent2">
                <a:hueOff val="9400692"/>
                <a:satOff val="-41377"/>
                <a:lumOff val="245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400692"/>
                <a:satOff val="-41377"/>
                <a:lumOff val="245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400692"/>
                <a:satOff val="-41377"/>
                <a:lumOff val="245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9400692"/>
              <a:satOff val="-41377"/>
              <a:lumOff val="24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Neat</a:t>
          </a:r>
        </a:p>
      </dsp:txBody>
      <dsp:txXfrm rot="-5400000">
        <a:off x="0" y="3323167"/>
        <a:ext cx="1105044" cy="473590"/>
      </dsp:txXfrm>
    </dsp:sp>
    <dsp:sp modelId="{2F11FA43-BD9F-FE41-876C-DCF1B5E094AC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9400692"/>
              <a:satOff val="-41377"/>
              <a:lumOff val="24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Professional font with bold used appropriately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Typed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No staples or folds</a:t>
          </a:r>
        </a:p>
      </dsp:txBody>
      <dsp:txXfrm rot="-5400000">
        <a:off x="1105044" y="2820736"/>
        <a:ext cx="9360464" cy="9259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34897-7F0B-4F49-961B-4D1D38FA0588}">
      <dsp:nvSpPr>
        <dsp:cNvPr id="0" name=""/>
        <dsp:cNvSpPr/>
      </dsp:nvSpPr>
      <dsp:spPr>
        <a:xfrm>
          <a:off x="2391" y="0"/>
          <a:ext cx="4673072" cy="4038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+mj-lt"/>
              <a:cs typeface="Arial" panose="020B0604020202020204" pitchFamily="34" charset="0"/>
            </a:rPr>
            <a:t>Heading</a:t>
          </a:r>
        </a:p>
      </dsp:txBody>
      <dsp:txXfrm>
        <a:off x="2391" y="0"/>
        <a:ext cx="4673072" cy="1211580"/>
      </dsp:txXfrm>
    </dsp:sp>
    <dsp:sp modelId="{AB4C083B-A8EE-4970-93EC-70243762F072}">
      <dsp:nvSpPr>
        <dsp:cNvPr id="0" name=""/>
        <dsp:cNvSpPr/>
      </dsp:nvSpPr>
      <dsp:spPr>
        <a:xfrm>
          <a:off x="280369" y="1001243"/>
          <a:ext cx="3969403" cy="10177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  <a:cs typeface="Arial" panose="020B0604020202020204" pitchFamily="34" charset="0"/>
            </a:rPr>
            <a:t>Name, Address,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  <a:cs typeface="Arial" panose="020B0604020202020204" pitchFamily="34" charset="0"/>
            </a:rPr>
            <a:t>Phone number</a:t>
          </a:r>
        </a:p>
      </dsp:txBody>
      <dsp:txXfrm>
        <a:off x="310178" y="1031052"/>
        <a:ext cx="3909785" cy="958140"/>
      </dsp:txXfrm>
    </dsp:sp>
    <dsp:sp modelId="{38355EE1-735B-4A26-86EE-B3FB55B01CC2}">
      <dsp:nvSpPr>
        <dsp:cNvPr id="0" name=""/>
        <dsp:cNvSpPr/>
      </dsp:nvSpPr>
      <dsp:spPr>
        <a:xfrm>
          <a:off x="166294" y="2247377"/>
          <a:ext cx="4197552" cy="14977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  <a:cs typeface="Arial" panose="020B0604020202020204" pitchFamily="34" charset="0"/>
            </a:rPr>
            <a:t>Professional Email</a:t>
          </a:r>
        </a:p>
      </dsp:txBody>
      <dsp:txXfrm>
        <a:off x="210162" y="2291245"/>
        <a:ext cx="4109816" cy="1410024"/>
      </dsp:txXfrm>
    </dsp:sp>
    <dsp:sp modelId="{95464851-D73D-4D38-9C4C-9A4C9466D45D}">
      <dsp:nvSpPr>
        <dsp:cNvPr id="0" name=""/>
        <dsp:cNvSpPr/>
      </dsp:nvSpPr>
      <dsp:spPr>
        <a:xfrm>
          <a:off x="5044749" y="0"/>
          <a:ext cx="5087459" cy="4038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+mj-lt"/>
              <a:cs typeface="Arial" panose="020B0604020202020204" pitchFamily="34" charset="0"/>
            </a:rPr>
            <a:t>Objective</a:t>
          </a:r>
        </a:p>
      </dsp:txBody>
      <dsp:txXfrm>
        <a:off x="5044749" y="0"/>
        <a:ext cx="5087459" cy="1211580"/>
      </dsp:txXfrm>
    </dsp:sp>
    <dsp:sp modelId="{1C03AFE6-A5CB-47BE-BDA2-9AEE39804197}">
      <dsp:nvSpPr>
        <dsp:cNvPr id="0" name=""/>
        <dsp:cNvSpPr/>
      </dsp:nvSpPr>
      <dsp:spPr>
        <a:xfrm>
          <a:off x="5482001" y="1153886"/>
          <a:ext cx="4142997" cy="6886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  <a:cs typeface="Arial" panose="020B0604020202020204" pitchFamily="34" charset="0"/>
            </a:rPr>
            <a:t>State the job type, industry</a:t>
          </a:r>
        </a:p>
      </dsp:txBody>
      <dsp:txXfrm>
        <a:off x="5502171" y="1174056"/>
        <a:ext cx="4102657" cy="648311"/>
      </dsp:txXfrm>
    </dsp:sp>
    <dsp:sp modelId="{2B1DCF04-7402-40E1-891B-438199671E05}">
      <dsp:nvSpPr>
        <dsp:cNvPr id="0" name=""/>
        <dsp:cNvSpPr/>
      </dsp:nvSpPr>
      <dsp:spPr>
        <a:xfrm>
          <a:off x="5456082" y="2008918"/>
          <a:ext cx="4264792" cy="1007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  <a:cs typeface="Arial" panose="020B0604020202020204" pitchFamily="34" charset="0"/>
            </a:rPr>
            <a:t>One Phrase</a:t>
          </a:r>
        </a:p>
      </dsp:txBody>
      <dsp:txXfrm>
        <a:off x="5485599" y="2038435"/>
        <a:ext cx="4205758" cy="948766"/>
      </dsp:txXfrm>
    </dsp:sp>
    <dsp:sp modelId="{0D6FFB16-B765-4ACD-9508-43CA7DDE04E1}">
      <dsp:nvSpPr>
        <dsp:cNvPr id="0" name=""/>
        <dsp:cNvSpPr/>
      </dsp:nvSpPr>
      <dsp:spPr>
        <a:xfrm>
          <a:off x="6172199" y="3200400"/>
          <a:ext cx="2825153" cy="7112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>
              <a:latin typeface="+mj-lt"/>
              <a:cs typeface="Arial" panose="020B0604020202020204" pitchFamily="34" charset="0"/>
            </a:rPr>
            <a:t>Optional</a:t>
          </a:r>
        </a:p>
      </dsp:txBody>
      <dsp:txXfrm>
        <a:off x="6193031" y="3221232"/>
        <a:ext cx="2783489" cy="6696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D98FD-6E79-4C14-BF4D-F70CD4ECDCAF}">
      <dsp:nvSpPr>
        <dsp:cNvPr id="0" name=""/>
        <dsp:cNvSpPr/>
      </dsp:nvSpPr>
      <dsp:spPr>
        <a:xfrm>
          <a:off x="0" y="0"/>
          <a:ext cx="5226266" cy="419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+mj-lt"/>
              <a:cs typeface="Arial" panose="020B0604020202020204" pitchFamily="34" charset="0"/>
            </a:rPr>
            <a:t>Education</a:t>
          </a:r>
          <a:endParaRPr lang="en-US" sz="3300" kern="1200" dirty="0">
            <a:latin typeface="+mj-lt"/>
            <a:cs typeface="Arial" panose="020B0604020202020204" pitchFamily="34" charset="0"/>
          </a:endParaRPr>
        </a:p>
      </dsp:txBody>
      <dsp:txXfrm>
        <a:off x="0" y="0"/>
        <a:ext cx="5226266" cy="1257300"/>
      </dsp:txXfrm>
    </dsp:sp>
    <dsp:sp modelId="{5B6F7DCC-6D94-4711-87CC-9501E5DC4B10}">
      <dsp:nvSpPr>
        <dsp:cNvPr id="0" name=""/>
        <dsp:cNvSpPr/>
      </dsp:nvSpPr>
      <dsp:spPr>
        <a:xfrm>
          <a:off x="424205" y="1201321"/>
          <a:ext cx="4353115" cy="11639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Graduated 2015 or            Expect to Graduate 20xx</a:t>
          </a:r>
        </a:p>
      </dsp:txBody>
      <dsp:txXfrm>
        <a:off x="458295" y="1235411"/>
        <a:ext cx="4284935" cy="1095730"/>
      </dsp:txXfrm>
    </dsp:sp>
    <dsp:sp modelId="{3091B343-E79E-6D42-9475-08BE2FDDED9C}">
      <dsp:nvSpPr>
        <dsp:cNvPr id="0" name=""/>
        <dsp:cNvSpPr/>
      </dsp:nvSpPr>
      <dsp:spPr>
        <a:xfrm>
          <a:off x="418960" y="2630132"/>
          <a:ext cx="4389239" cy="13501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  <a:cs typeface="Arial" panose="020B0604020202020204" pitchFamily="34" charset="0"/>
            </a:rPr>
            <a:t>List honors courses and GPA if GPA is above 3.0</a:t>
          </a:r>
        </a:p>
      </dsp:txBody>
      <dsp:txXfrm>
        <a:off x="458503" y="2669675"/>
        <a:ext cx="4310153" cy="1271017"/>
      </dsp:txXfrm>
    </dsp:sp>
    <dsp:sp modelId="{BFFE0D15-6E22-FE42-8099-D0349DED2F8D}">
      <dsp:nvSpPr>
        <dsp:cNvPr id="0" name=""/>
        <dsp:cNvSpPr/>
      </dsp:nvSpPr>
      <dsp:spPr>
        <a:xfrm>
          <a:off x="5638204" y="0"/>
          <a:ext cx="5486548" cy="419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+mj-lt"/>
              <a:cs typeface="Arial" panose="020B0604020202020204" pitchFamily="34" charset="0"/>
            </a:rPr>
            <a:t>Work History</a:t>
          </a:r>
        </a:p>
      </dsp:txBody>
      <dsp:txXfrm>
        <a:off x="5638204" y="0"/>
        <a:ext cx="5486548" cy="1257300"/>
      </dsp:txXfrm>
    </dsp:sp>
    <dsp:sp modelId="{F1D1F835-94E6-46F4-B877-298494504A8A}">
      <dsp:nvSpPr>
        <dsp:cNvPr id="0" name=""/>
        <dsp:cNvSpPr/>
      </dsp:nvSpPr>
      <dsp:spPr>
        <a:xfrm>
          <a:off x="6225111" y="1154635"/>
          <a:ext cx="4642717" cy="12269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Position Title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Name of Organization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Location &amp; Dates</a:t>
          </a:r>
        </a:p>
      </dsp:txBody>
      <dsp:txXfrm>
        <a:off x="6261046" y="1190570"/>
        <a:ext cx="4570847" cy="1155058"/>
      </dsp:txXfrm>
    </dsp:sp>
    <dsp:sp modelId="{31FD264C-1B7B-9C40-9B03-58A560B3C28F}">
      <dsp:nvSpPr>
        <dsp:cNvPr id="0" name=""/>
        <dsp:cNvSpPr/>
      </dsp:nvSpPr>
      <dsp:spPr>
        <a:xfrm>
          <a:off x="6301308" y="2524117"/>
          <a:ext cx="4602336" cy="11629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“Action Words” to describe</a:t>
          </a:r>
        </a:p>
      </dsp:txBody>
      <dsp:txXfrm>
        <a:off x="6335371" y="2558180"/>
        <a:ext cx="4534210" cy="10948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1F184-6A3B-4CC3-81B3-C34F2181BC80}">
      <dsp:nvSpPr>
        <dsp:cNvPr id="0" name=""/>
        <dsp:cNvSpPr/>
      </dsp:nvSpPr>
      <dsp:spPr>
        <a:xfrm>
          <a:off x="3841" y="0"/>
          <a:ext cx="5379179" cy="4419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+mj-lt"/>
              <a:cs typeface="Arial" panose="020B0604020202020204" pitchFamily="34" charset="0"/>
            </a:rPr>
            <a:t>Honors, Activities &amp; Volunteer Work</a:t>
          </a:r>
          <a:endParaRPr lang="en-US" sz="3100" kern="1200" dirty="0">
            <a:latin typeface="+mj-lt"/>
            <a:cs typeface="Arial" panose="020B0604020202020204" pitchFamily="34" charset="0"/>
          </a:endParaRPr>
        </a:p>
      </dsp:txBody>
      <dsp:txXfrm>
        <a:off x="3841" y="0"/>
        <a:ext cx="5379179" cy="1325880"/>
      </dsp:txXfrm>
    </dsp:sp>
    <dsp:sp modelId="{957075A7-E727-4ECE-889E-108FDBA83343}">
      <dsp:nvSpPr>
        <dsp:cNvPr id="0" name=""/>
        <dsp:cNvSpPr/>
      </dsp:nvSpPr>
      <dsp:spPr>
        <a:xfrm>
          <a:off x="431200" y="1263707"/>
          <a:ext cx="4311967" cy="707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  <a:cs typeface="Arial" panose="020B0604020202020204" pitchFamily="34" charset="0"/>
            </a:rPr>
            <a:t>Specific Name &amp; Date</a:t>
          </a:r>
        </a:p>
      </dsp:txBody>
      <dsp:txXfrm>
        <a:off x="451927" y="1284434"/>
        <a:ext cx="4270513" cy="666210"/>
      </dsp:txXfrm>
    </dsp:sp>
    <dsp:sp modelId="{455CB0FA-40EE-4144-91C5-E964F095F9CE}">
      <dsp:nvSpPr>
        <dsp:cNvPr id="0" name=""/>
        <dsp:cNvSpPr/>
      </dsp:nvSpPr>
      <dsp:spPr>
        <a:xfrm>
          <a:off x="460068" y="2145015"/>
          <a:ext cx="4332880" cy="12251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  <a:cs typeface="Arial" panose="020B0604020202020204" pitchFamily="34" charset="0"/>
            </a:rPr>
            <a:t>Leadership Roles</a:t>
          </a:r>
        </a:p>
      </dsp:txBody>
      <dsp:txXfrm>
        <a:off x="495950" y="2180897"/>
        <a:ext cx="4261116" cy="1153338"/>
      </dsp:txXfrm>
    </dsp:sp>
    <dsp:sp modelId="{7639C95C-7708-C54B-B44E-D7626E5C9F0B}">
      <dsp:nvSpPr>
        <dsp:cNvPr id="0" name=""/>
        <dsp:cNvSpPr/>
      </dsp:nvSpPr>
      <dsp:spPr>
        <a:xfrm>
          <a:off x="1143062" y="3554444"/>
          <a:ext cx="3092629" cy="7205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i="1" kern="1200" dirty="0">
              <a:latin typeface="+mj-lt"/>
              <a:cs typeface="Arial" panose="020B0604020202020204" pitchFamily="34" charset="0"/>
            </a:rPr>
            <a:t>Optional</a:t>
          </a:r>
        </a:p>
      </dsp:txBody>
      <dsp:txXfrm>
        <a:off x="1164165" y="3575547"/>
        <a:ext cx="3050423" cy="678316"/>
      </dsp:txXfrm>
    </dsp:sp>
    <dsp:sp modelId="{E68420EE-EAE3-4958-BF43-AA9C04F3E023}">
      <dsp:nvSpPr>
        <dsp:cNvPr id="0" name=""/>
        <dsp:cNvSpPr/>
      </dsp:nvSpPr>
      <dsp:spPr>
        <a:xfrm>
          <a:off x="5791108" y="0"/>
          <a:ext cx="5181691" cy="4419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+mj-lt"/>
              <a:cs typeface="Arial" panose="020B0604020202020204" pitchFamily="34" charset="0"/>
            </a:rPr>
            <a:t>References</a:t>
          </a:r>
        </a:p>
      </dsp:txBody>
      <dsp:txXfrm>
        <a:off x="5791108" y="0"/>
        <a:ext cx="5181691" cy="1325880"/>
      </dsp:txXfrm>
    </dsp:sp>
    <dsp:sp modelId="{AB8F41DF-A459-41F1-B36D-1B60A32DE3FF}">
      <dsp:nvSpPr>
        <dsp:cNvPr id="0" name=""/>
        <dsp:cNvSpPr/>
      </dsp:nvSpPr>
      <dsp:spPr>
        <a:xfrm>
          <a:off x="6096004" y="1005803"/>
          <a:ext cx="4311967" cy="9277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  <a:cs typeface="Arial" panose="020B0604020202020204" pitchFamily="34" charset="0"/>
            </a:rPr>
            <a:t>Available Upon Request</a:t>
          </a:r>
        </a:p>
      </dsp:txBody>
      <dsp:txXfrm>
        <a:off x="6123176" y="1032975"/>
        <a:ext cx="4257623" cy="873378"/>
      </dsp:txXfrm>
    </dsp:sp>
    <dsp:sp modelId="{85FCA4CC-2A50-4113-B379-7CF9FA395F3F}">
      <dsp:nvSpPr>
        <dsp:cNvPr id="0" name=""/>
        <dsp:cNvSpPr/>
      </dsp:nvSpPr>
      <dsp:spPr>
        <a:xfrm>
          <a:off x="6222129" y="2470389"/>
          <a:ext cx="4311967" cy="17274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  <a:cs typeface="Arial" panose="020B0604020202020204" pitchFamily="34" charset="0"/>
            </a:rPr>
            <a:t>3 references &amp; contact information typed on separate paper</a:t>
          </a:r>
        </a:p>
      </dsp:txBody>
      <dsp:txXfrm>
        <a:off x="6272725" y="2520985"/>
        <a:ext cx="4210775" cy="16262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642575" y="1276791"/>
          <a:ext cx="1275549" cy="127554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Get the job</a:t>
          </a:r>
        </a:p>
      </dsp:txBody>
      <dsp:txXfrm>
        <a:off x="829375" y="1463591"/>
        <a:ext cx="901949" cy="901949"/>
      </dsp:txXfrm>
    </dsp:sp>
    <dsp:sp modelId="{1354FECC-543D-464D-BC77-66AD29219188}">
      <dsp:nvSpPr>
        <dsp:cNvPr id="0" name=""/>
        <dsp:cNvSpPr/>
      </dsp:nvSpPr>
      <dsp:spPr>
        <a:xfrm rot="16200000">
          <a:off x="906756" y="677944"/>
          <a:ext cx="747187" cy="363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890E6-CF1C-B34C-9E2A-B200B828507B}">
      <dsp:nvSpPr>
        <dsp:cNvPr id="0" name=""/>
        <dsp:cNvSpPr/>
      </dsp:nvSpPr>
      <dsp:spPr>
        <a:xfrm>
          <a:off x="674464" y="1407"/>
          <a:ext cx="1211771" cy="969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Resume &amp; Cover Letter</a:t>
          </a:r>
        </a:p>
      </dsp:txBody>
      <dsp:txXfrm>
        <a:off x="702857" y="29800"/>
        <a:ext cx="1154985" cy="9126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3F6DB-8970-4B20-ABB6-E8514F34BD5F}">
      <dsp:nvSpPr>
        <dsp:cNvPr id="0" name=""/>
        <dsp:cNvSpPr/>
      </dsp:nvSpPr>
      <dsp:spPr>
        <a:xfrm>
          <a:off x="0" y="882254"/>
          <a:ext cx="9296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186A1-2698-453C-BF67-EDC151FD94F8}">
      <dsp:nvSpPr>
        <dsp:cNvPr id="0" name=""/>
        <dsp:cNvSpPr/>
      </dsp:nvSpPr>
      <dsp:spPr>
        <a:xfrm>
          <a:off x="464820" y="38100"/>
          <a:ext cx="8009992" cy="10212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  <a:cs typeface="Arial" panose="020B0604020202020204" pitchFamily="34" charset="0"/>
            </a:rPr>
            <a:t>State where you learned of the job opening </a:t>
          </a:r>
        </a:p>
      </dsp:txBody>
      <dsp:txXfrm>
        <a:off x="514674" y="87954"/>
        <a:ext cx="7910284" cy="921565"/>
      </dsp:txXfrm>
    </dsp:sp>
    <dsp:sp modelId="{DF3CF674-D5A8-4C85-98EF-3EADDCF6475C}">
      <dsp:nvSpPr>
        <dsp:cNvPr id="0" name=""/>
        <dsp:cNvSpPr/>
      </dsp:nvSpPr>
      <dsp:spPr>
        <a:xfrm>
          <a:off x="0" y="1937774"/>
          <a:ext cx="9296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9C1E3-F222-4C3A-99E1-E317B9588BD3}">
      <dsp:nvSpPr>
        <dsp:cNvPr id="0" name=""/>
        <dsp:cNvSpPr/>
      </dsp:nvSpPr>
      <dsp:spPr>
        <a:xfrm>
          <a:off x="464820" y="1249454"/>
          <a:ext cx="8009992" cy="865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  <a:cs typeface="Arial" panose="020B0604020202020204" pitchFamily="34" charset="0"/>
            </a:rPr>
            <a:t>Add detail and personality to resume points </a:t>
          </a:r>
        </a:p>
      </dsp:txBody>
      <dsp:txXfrm>
        <a:off x="507067" y="1291701"/>
        <a:ext cx="7925498" cy="780946"/>
      </dsp:txXfrm>
    </dsp:sp>
    <dsp:sp modelId="{FBF1059E-434F-48EC-AEA2-D2D10F235450}">
      <dsp:nvSpPr>
        <dsp:cNvPr id="0" name=""/>
        <dsp:cNvSpPr/>
      </dsp:nvSpPr>
      <dsp:spPr>
        <a:xfrm>
          <a:off x="0" y="2993295"/>
          <a:ext cx="9296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06735-365D-45F5-9128-0C23584D48C9}">
      <dsp:nvSpPr>
        <dsp:cNvPr id="0" name=""/>
        <dsp:cNvSpPr/>
      </dsp:nvSpPr>
      <dsp:spPr>
        <a:xfrm>
          <a:off x="464820" y="2304974"/>
          <a:ext cx="8009992" cy="865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  <a:cs typeface="Arial" panose="020B0604020202020204" pitchFamily="34" charset="0"/>
            </a:rPr>
            <a:t>Persuade the potential employer that you are most qualified</a:t>
          </a:r>
        </a:p>
      </dsp:txBody>
      <dsp:txXfrm>
        <a:off x="507067" y="2347221"/>
        <a:ext cx="7925498" cy="780946"/>
      </dsp:txXfrm>
    </dsp:sp>
    <dsp:sp modelId="{ECB3BB48-7416-46D3-8ED5-69698BB3ABA4}">
      <dsp:nvSpPr>
        <dsp:cNvPr id="0" name=""/>
        <dsp:cNvSpPr/>
      </dsp:nvSpPr>
      <dsp:spPr>
        <a:xfrm>
          <a:off x="0" y="4138094"/>
          <a:ext cx="9296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0A342-2160-4E8A-89CA-7D4F2D25511E}">
      <dsp:nvSpPr>
        <dsp:cNvPr id="0" name=""/>
        <dsp:cNvSpPr/>
      </dsp:nvSpPr>
      <dsp:spPr>
        <a:xfrm>
          <a:off x="464820" y="3360495"/>
          <a:ext cx="7997107" cy="9547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  <a:cs typeface="Arial" pitchFamily="34" charset="0"/>
            </a:rPr>
            <a:t>Ask for action in the last paragraph</a:t>
          </a:r>
        </a:p>
      </dsp:txBody>
      <dsp:txXfrm>
        <a:off x="511426" y="3407101"/>
        <a:ext cx="7903895" cy="861507"/>
      </dsp:txXfrm>
    </dsp:sp>
    <dsp:sp modelId="{68DB1E33-8DEC-4A58-A7AB-657766FD8CB3}">
      <dsp:nvSpPr>
        <dsp:cNvPr id="0" name=""/>
        <dsp:cNvSpPr/>
      </dsp:nvSpPr>
      <dsp:spPr>
        <a:xfrm>
          <a:off x="0" y="5222099"/>
          <a:ext cx="9296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671ED-22C1-44F8-8C40-B79BD542E1DA}">
      <dsp:nvSpPr>
        <dsp:cNvPr id="0" name=""/>
        <dsp:cNvSpPr/>
      </dsp:nvSpPr>
      <dsp:spPr>
        <a:xfrm>
          <a:off x="464820" y="4505294"/>
          <a:ext cx="8046173" cy="8939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967" tIns="0" rIns="24596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  <a:cs typeface="Arial" panose="020B0604020202020204" pitchFamily="34" charset="0"/>
            </a:rPr>
            <a:t>Say thank you and list contact information</a:t>
          </a:r>
        </a:p>
      </dsp:txBody>
      <dsp:txXfrm>
        <a:off x="508458" y="4548932"/>
        <a:ext cx="7958897" cy="8066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BAE60-62D0-CA4F-8C94-F8AD8B48EE05}">
      <dsp:nvSpPr>
        <dsp:cNvPr id="0" name=""/>
        <dsp:cNvSpPr/>
      </dsp:nvSpPr>
      <dsp:spPr>
        <a:xfrm>
          <a:off x="503187" y="1720"/>
          <a:ext cx="9509224" cy="1034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In your small group:</a:t>
          </a:r>
        </a:p>
      </dsp:txBody>
      <dsp:txXfrm>
        <a:off x="533481" y="32014"/>
        <a:ext cx="9448636" cy="973741"/>
      </dsp:txXfrm>
    </dsp:sp>
    <dsp:sp modelId="{41DE8608-E80D-004F-8D74-8D47AA1E6C04}">
      <dsp:nvSpPr>
        <dsp:cNvPr id="0" name=""/>
        <dsp:cNvSpPr/>
      </dsp:nvSpPr>
      <dsp:spPr>
        <a:xfrm>
          <a:off x="503187" y="1222228"/>
          <a:ext cx="1034329" cy="10343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A32022-2453-8A49-970F-10A6C37E5281}">
      <dsp:nvSpPr>
        <dsp:cNvPr id="0" name=""/>
        <dsp:cNvSpPr/>
      </dsp:nvSpPr>
      <dsp:spPr>
        <a:xfrm>
          <a:off x="1599576" y="1222228"/>
          <a:ext cx="8412835" cy="103432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Use your tools and “dissect” the cover letter</a:t>
          </a:r>
        </a:p>
      </dsp:txBody>
      <dsp:txXfrm>
        <a:off x="1650077" y="1272729"/>
        <a:ext cx="8311833" cy="933327"/>
      </dsp:txXfrm>
    </dsp:sp>
    <dsp:sp modelId="{1073E7E8-C252-754D-B70B-8B94DA60B1A5}">
      <dsp:nvSpPr>
        <dsp:cNvPr id="0" name=""/>
        <dsp:cNvSpPr/>
      </dsp:nvSpPr>
      <dsp:spPr>
        <a:xfrm>
          <a:off x="503187" y="2380677"/>
          <a:ext cx="1034329" cy="10343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664D41-6E71-5C40-A782-1BC07EAD8956}">
      <dsp:nvSpPr>
        <dsp:cNvPr id="0" name=""/>
        <dsp:cNvSpPr/>
      </dsp:nvSpPr>
      <dsp:spPr>
        <a:xfrm>
          <a:off x="1599576" y="2380677"/>
          <a:ext cx="8412835" cy="103432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80000"/>
                <a:hueOff val="102149"/>
                <a:satOff val="-2490"/>
                <a:lumOff val="125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102149"/>
                <a:satOff val="-2490"/>
                <a:lumOff val="125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102149"/>
                <a:satOff val="-2490"/>
                <a:lumOff val="125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Answer Questions</a:t>
          </a:r>
        </a:p>
      </dsp:txBody>
      <dsp:txXfrm>
        <a:off x="1650077" y="2431178"/>
        <a:ext cx="8311833" cy="933327"/>
      </dsp:txXfrm>
    </dsp:sp>
    <dsp:sp modelId="{797F3EBA-A9C0-D84C-917D-183F08B309AD}">
      <dsp:nvSpPr>
        <dsp:cNvPr id="0" name=""/>
        <dsp:cNvSpPr/>
      </dsp:nvSpPr>
      <dsp:spPr>
        <a:xfrm>
          <a:off x="503187" y="3539125"/>
          <a:ext cx="1034329" cy="10343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3E8376-DE05-BB4D-B03C-7573A320F02D}">
      <dsp:nvSpPr>
        <dsp:cNvPr id="0" name=""/>
        <dsp:cNvSpPr/>
      </dsp:nvSpPr>
      <dsp:spPr>
        <a:xfrm>
          <a:off x="1599576" y="3539125"/>
          <a:ext cx="8412835" cy="103432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80000"/>
                <a:hueOff val="204298"/>
                <a:satOff val="-4979"/>
                <a:lumOff val="25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204298"/>
                <a:satOff val="-4979"/>
                <a:lumOff val="25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204298"/>
                <a:satOff val="-4979"/>
                <a:lumOff val="25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Be prepared to share your discoveries</a:t>
          </a:r>
        </a:p>
      </dsp:txBody>
      <dsp:txXfrm>
        <a:off x="1650077" y="3589626"/>
        <a:ext cx="8311833" cy="93332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3D9FB-A7C4-2046-B6CD-F35BDF9A213A}">
      <dsp:nvSpPr>
        <dsp:cNvPr id="0" name=""/>
        <dsp:cNvSpPr/>
      </dsp:nvSpPr>
      <dsp:spPr>
        <a:xfrm>
          <a:off x="0" y="183091"/>
          <a:ext cx="3524250" cy="21145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Why are you writing?</a:t>
          </a:r>
        </a:p>
      </dsp:txBody>
      <dsp:txXfrm>
        <a:off x="0" y="183091"/>
        <a:ext cx="3524250" cy="2114550"/>
      </dsp:txXfrm>
    </dsp:sp>
    <dsp:sp modelId="{A205229B-C0EB-054D-AE82-EBD07EC36BAF}">
      <dsp:nvSpPr>
        <dsp:cNvPr id="0" name=""/>
        <dsp:cNvSpPr/>
      </dsp:nvSpPr>
      <dsp:spPr>
        <a:xfrm>
          <a:off x="3876675" y="183091"/>
          <a:ext cx="3524250" cy="21145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159801"/>
                <a:satOff val="-4917"/>
                <a:lumOff val="278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159801"/>
                <a:satOff val="-4917"/>
                <a:lumOff val="278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159801"/>
                <a:satOff val="-4917"/>
                <a:lumOff val="278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What job do you want?</a:t>
          </a:r>
        </a:p>
      </dsp:txBody>
      <dsp:txXfrm>
        <a:off x="3876675" y="183091"/>
        <a:ext cx="3524250" cy="2114550"/>
      </dsp:txXfrm>
    </dsp:sp>
    <dsp:sp modelId="{CE18A791-8299-AE4F-983E-D924CF495BF5}">
      <dsp:nvSpPr>
        <dsp:cNvPr id="0" name=""/>
        <dsp:cNvSpPr/>
      </dsp:nvSpPr>
      <dsp:spPr>
        <a:xfrm>
          <a:off x="7753350" y="183091"/>
          <a:ext cx="3524250" cy="21145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159801"/>
                <a:satOff val="-4917"/>
                <a:lumOff val="278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159801"/>
                <a:satOff val="-4917"/>
                <a:lumOff val="278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159801"/>
                <a:satOff val="-4917"/>
                <a:lumOff val="278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How did you learn of the position?</a:t>
          </a:r>
        </a:p>
      </dsp:txBody>
      <dsp:txXfrm>
        <a:off x="7753350" y="183091"/>
        <a:ext cx="3524250" cy="211455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ABA5C-87CA-C948-B1CC-E4BBA3564E75}">
      <dsp:nvSpPr>
        <dsp:cNvPr id="0" name=""/>
        <dsp:cNvSpPr/>
      </dsp:nvSpPr>
      <dsp:spPr>
        <a:xfrm>
          <a:off x="0" y="304799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Evidence of qualifications</a:t>
          </a:r>
        </a:p>
      </dsp:txBody>
      <dsp:txXfrm>
        <a:off x="0" y="304799"/>
        <a:ext cx="3809999" cy="2286000"/>
      </dsp:txXfrm>
    </dsp:sp>
    <dsp:sp modelId="{0F6A7105-B067-1343-BDD9-CC6DF5AEAC6A}">
      <dsp:nvSpPr>
        <dsp:cNvPr id="0" name=""/>
        <dsp:cNvSpPr/>
      </dsp:nvSpPr>
      <dsp:spPr>
        <a:xfrm>
          <a:off x="4191000" y="304799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51075"/>
                <a:satOff val="-1245"/>
                <a:lumOff val="6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51075"/>
                <a:satOff val="-1245"/>
                <a:lumOff val="6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51075"/>
                <a:satOff val="-1245"/>
                <a:lumOff val="6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Why the job is desired</a:t>
          </a:r>
        </a:p>
      </dsp:txBody>
      <dsp:txXfrm>
        <a:off x="4191000" y="304799"/>
        <a:ext cx="3809999" cy="2286000"/>
      </dsp:txXfrm>
    </dsp:sp>
    <dsp:sp modelId="{4B994D9D-6B2F-3946-B601-E615F9447F5D}">
      <dsp:nvSpPr>
        <dsp:cNvPr id="0" name=""/>
        <dsp:cNvSpPr/>
      </dsp:nvSpPr>
      <dsp:spPr>
        <a:xfrm>
          <a:off x="8382000" y="304799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102149"/>
                <a:satOff val="-2490"/>
                <a:lumOff val="125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102149"/>
                <a:satOff val="-2490"/>
                <a:lumOff val="125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102149"/>
                <a:satOff val="-2490"/>
                <a:lumOff val="125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Highlighted achievements</a:t>
          </a:r>
        </a:p>
      </dsp:txBody>
      <dsp:txXfrm>
        <a:off x="8382000" y="304799"/>
        <a:ext cx="3809999" cy="2286000"/>
      </dsp:txXfrm>
    </dsp:sp>
    <dsp:sp modelId="{4DCFC6E5-7E11-344C-8990-41790DD6232A}">
      <dsp:nvSpPr>
        <dsp:cNvPr id="0" name=""/>
        <dsp:cNvSpPr/>
      </dsp:nvSpPr>
      <dsp:spPr>
        <a:xfrm>
          <a:off x="2095500" y="2857500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153224"/>
                <a:satOff val="-3734"/>
                <a:lumOff val="188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153224"/>
                <a:satOff val="-3734"/>
                <a:lumOff val="188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153224"/>
                <a:satOff val="-3734"/>
                <a:lumOff val="188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Knowledge of the company</a:t>
          </a:r>
        </a:p>
      </dsp:txBody>
      <dsp:txXfrm>
        <a:off x="2095500" y="2857500"/>
        <a:ext cx="3809999" cy="2286000"/>
      </dsp:txXfrm>
    </dsp:sp>
    <dsp:sp modelId="{1AAA65BF-45E1-3F40-B20F-CE418497E956}">
      <dsp:nvSpPr>
        <dsp:cNvPr id="0" name=""/>
        <dsp:cNvSpPr/>
      </dsp:nvSpPr>
      <dsp:spPr>
        <a:xfrm>
          <a:off x="6286500" y="2857499"/>
          <a:ext cx="3809999" cy="2286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204298"/>
                <a:satOff val="-4979"/>
                <a:lumOff val="25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204298"/>
                <a:satOff val="-4979"/>
                <a:lumOff val="25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204298"/>
                <a:satOff val="-4979"/>
                <a:lumOff val="25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Reference to resume</a:t>
          </a:r>
        </a:p>
      </dsp:txBody>
      <dsp:txXfrm>
        <a:off x="6286500" y="2857499"/>
        <a:ext cx="3809999" cy="228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62D37-6A88-4745-BE8D-D9328561CF9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Online</a:t>
          </a:r>
        </a:p>
      </dsp:txBody>
      <dsp:txXfrm>
        <a:off x="0" y="39687"/>
        <a:ext cx="3286125" cy="1971675"/>
      </dsp:txXfrm>
    </dsp:sp>
    <dsp:sp modelId="{C167E0DC-36AC-B844-BBAA-415003E594A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Newspaper</a:t>
          </a:r>
        </a:p>
      </dsp:txBody>
      <dsp:txXfrm>
        <a:off x="3614737" y="39687"/>
        <a:ext cx="3286125" cy="1971675"/>
      </dsp:txXfrm>
    </dsp:sp>
    <dsp:sp modelId="{17E90F24-2B67-EE4F-8BCD-EBC514FD9026}">
      <dsp:nvSpPr>
        <dsp:cNvPr id="0" name=""/>
        <dsp:cNvSpPr/>
      </dsp:nvSpPr>
      <dsp:spPr>
        <a:xfrm>
          <a:off x="7162799" y="3172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Employment Agencies</a:t>
          </a:r>
        </a:p>
      </dsp:txBody>
      <dsp:txXfrm>
        <a:off x="7162799" y="3172"/>
        <a:ext cx="3286125" cy="1971675"/>
      </dsp:txXfrm>
    </dsp:sp>
    <dsp:sp modelId="{518D0FF1-BE05-4E48-BB74-AC705C2A19D0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Networking</a:t>
          </a:r>
        </a:p>
      </dsp:txBody>
      <dsp:txXfrm>
        <a:off x="1807368" y="2339975"/>
        <a:ext cx="3286125" cy="1971675"/>
      </dsp:txXfrm>
    </dsp:sp>
    <dsp:sp modelId="{C500DC22-330D-7840-801B-70F52EB8B77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Job Fairs</a:t>
          </a:r>
        </a:p>
      </dsp:txBody>
      <dsp:txXfrm>
        <a:off x="5422106" y="2339975"/>
        <a:ext cx="3286125" cy="19716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3D9FB-A7C4-2046-B6CD-F35BDF9A213A}">
      <dsp:nvSpPr>
        <dsp:cNvPr id="0" name=""/>
        <dsp:cNvSpPr/>
      </dsp:nvSpPr>
      <dsp:spPr>
        <a:xfrm>
          <a:off x="1302320" y="1372"/>
          <a:ext cx="4129980" cy="2477988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Summarize</a:t>
          </a:r>
        </a:p>
      </dsp:txBody>
      <dsp:txXfrm>
        <a:off x="1302320" y="1372"/>
        <a:ext cx="4129980" cy="2477988"/>
      </dsp:txXfrm>
    </dsp:sp>
    <dsp:sp modelId="{A205229B-C0EB-054D-AE82-EBD07EC36BAF}">
      <dsp:nvSpPr>
        <dsp:cNvPr id="0" name=""/>
        <dsp:cNvSpPr/>
      </dsp:nvSpPr>
      <dsp:spPr>
        <a:xfrm>
          <a:off x="5845299" y="1372"/>
          <a:ext cx="4129980" cy="2477988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239702"/>
                <a:satOff val="-7375"/>
                <a:lumOff val="417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239702"/>
                <a:satOff val="-7375"/>
                <a:lumOff val="417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239702"/>
                <a:satOff val="-7375"/>
                <a:lumOff val="417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Offer the invitation of an interview</a:t>
          </a:r>
        </a:p>
      </dsp:txBody>
      <dsp:txXfrm>
        <a:off x="5845299" y="1372"/>
        <a:ext cx="4129980" cy="247798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855249" y="1404509"/>
          <a:ext cx="1413700" cy="1413700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Get the job</a:t>
          </a:r>
        </a:p>
      </dsp:txBody>
      <dsp:txXfrm>
        <a:off x="1062281" y="1611541"/>
        <a:ext cx="999636" cy="999636"/>
      </dsp:txXfrm>
    </dsp:sp>
    <dsp:sp modelId="{8E571F31-C92A-3748-8BC3-481A8783486A}">
      <dsp:nvSpPr>
        <dsp:cNvPr id="0" name=""/>
        <dsp:cNvSpPr/>
      </dsp:nvSpPr>
      <dsp:spPr>
        <a:xfrm rot="16200000">
          <a:off x="1152861" y="746182"/>
          <a:ext cx="818477" cy="40290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A7E39-72CC-0F49-855A-1B5BDECB108E}">
      <dsp:nvSpPr>
        <dsp:cNvPr id="0" name=""/>
        <dsp:cNvSpPr/>
      </dsp:nvSpPr>
      <dsp:spPr>
        <a:xfrm>
          <a:off x="890592" y="1189"/>
          <a:ext cx="1343015" cy="107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Interview &amp; Thank You</a:t>
          </a:r>
        </a:p>
      </dsp:txBody>
      <dsp:txXfrm>
        <a:off x="922060" y="32657"/>
        <a:ext cx="1280079" cy="101147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11B08-BA7C-8448-991B-C2FCB1DB571B}">
      <dsp:nvSpPr>
        <dsp:cNvPr id="0" name=""/>
        <dsp:cNvSpPr/>
      </dsp:nvSpPr>
      <dsp:spPr>
        <a:xfrm>
          <a:off x="1419117" y="3857"/>
          <a:ext cx="3021348" cy="18128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Avoid Cologne</a:t>
          </a:r>
        </a:p>
      </dsp:txBody>
      <dsp:txXfrm>
        <a:off x="1419117" y="3857"/>
        <a:ext cx="3021348" cy="1812808"/>
      </dsp:txXfrm>
    </dsp:sp>
    <dsp:sp modelId="{D608D34A-B6C5-1D47-8686-9761A4186D97}">
      <dsp:nvSpPr>
        <dsp:cNvPr id="0" name=""/>
        <dsp:cNvSpPr/>
      </dsp:nvSpPr>
      <dsp:spPr>
        <a:xfrm>
          <a:off x="1419117" y="2118800"/>
          <a:ext cx="3021348" cy="18128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Limit Jewelry</a:t>
          </a:r>
        </a:p>
      </dsp:txBody>
      <dsp:txXfrm>
        <a:off x="1419117" y="2118800"/>
        <a:ext cx="3021348" cy="1812808"/>
      </dsp:txXfrm>
    </dsp:sp>
    <dsp:sp modelId="{BA81B009-F84D-8248-B9F9-631DF9D34DFE}">
      <dsp:nvSpPr>
        <dsp:cNvPr id="0" name=""/>
        <dsp:cNvSpPr/>
      </dsp:nvSpPr>
      <dsp:spPr>
        <a:xfrm>
          <a:off x="1419117" y="4233744"/>
          <a:ext cx="3021348" cy="18128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Well Groomed</a:t>
          </a:r>
        </a:p>
      </dsp:txBody>
      <dsp:txXfrm>
        <a:off x="1419117" y="4233744"/>
        <a:ext cx="3021348" cy="181280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109FB-D1FF-3242-A7D6-35DADC4B91CF}">
      <dsp:nvSpPr>
        <dsp:cNvPr id="0" name=""/>
        <dsp:cNvSpPr/>
      </dsp:nvSpPr>
      <dsp:spPr>
        <a:xfrm>
          <a:off x="0" y="0"/>
          <a:ext cx="10160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B46E5-6E04-B347-B18E-430D122ACC94}">
      <dsp:nvSpPr>
        <dsp:cNvPr id="0" name=""/>
        <dsp:cNvSpPr/>
      </dsp:nvSpPr>
      <dsp:spPr>
        <a:xfrm>
          <a:off x="0" y="2009"/>
          <a:ext cx="2032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BEFORE</a:t>
          </a:r>
        </a:p>
      </dsp:txBody>
      <dsp:txXfrm>
        <a:off x="0" y="2009"/>
        <a:ext cx="2032000" cy="1370260"/>
      </dsp:txXfrm>
    </dsp:sp>
    <dsp:sp modelId="{91ED39F5-8DD8-5846-8D4B-68918883976C}">
      <dsp:nvSpPr>
        <dsp:cNvPr id="0" name=""/>
        <dsp:cNvSpPr/>
      </dsp:nvSpPr>
      <dsp:spPr>
        <a:xfrm>
          <a:off x="2184400" y="64232"/>
          <a:ext cx="7975600" cy="124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1" kern="1200" dirty="0"/>
            <a:t>Be Prepared</a:t>
          </a:r>
        </a:p>
      </dsp:txBody>
      <dsp:txXfrm>
        <a:off x="2184400" y="64232"/>
        <a:ext cx="7975600" cy="1244474"/>
      </dsp:txXfrm>
    </dsp:sp>
    <dsp:sp modelId="{48DEB2CC-D578-114E-869C-9E7B7E4C969D}">
      <dsp:nvSpPr>
        <dsp:cNvPr id="0" name=""/>
        <dsp:cNvSpPr/>
      </dsp:nvSpPr>
      <dsp:spPr>
        <a:xfrm>
          <a:off x="2032000" y="1308707"/>
          <a:ext cx="812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0EC96-1724-A147-A951-F2AC83A9B454}">
      <dsp:nvSpPr>
        <dsp:cNvPr id="0" name=""/>
        <dsp:cNvSpPr/>
      </dsp:nvSpPr>
      <dsp:spPr>
        <a:xfrm>
          <a:off x="0" y="1372269"/>
          <a:ext cx="10160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0E0E9-6EA4-B142-9DBB-F8DDF97744EC}">
      <dsp:nvSpPr>
        <dsp:cNvPr id="0" name=""/>
        <dsp:cNvSpPr/>
      </dsp:nvSpPr>
      <dsp:spPr>
        <a:xfrm>
          <a:off x="0" y="1372269"/>
          <a:ext cx="2032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DURING</a:t>
          </a:r>
        </a:p>
      </dsp:txBody>
      <dsp:txXfrm>
        <a:off x="0" y="1372269"/>
        <a:ext cx="2032000" cy="1370260"/>
      </dsp:txXfrm>
    </dsp:sp>
    <dsp:sp modelId="{98870B42-44F8-3641-BCD4-AA37E5CD86F6}">
      <dsp:nvSpPr>
        <dsp:cNvPr id="0" name=""/>
        <dsp:cNvSpPr/>
      </dsp:nvSpPr>
      <dsp:spPr>
        <a:xfrm>
          <a:off x="2184400" y="1434493"/>
          <a:ext cx="7975600" cy="124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1" kern="1200" dirty="0"/>
            <a:t>Be Professional</a:t>
          </a:r>
        </a:p>
      </dsp:txBody>
      <dsp:txXfrm>
        <a:off x="2184400" y="1434493"/>
        <a:ext cx="7975600" cy="1244474"/>
      </dsp:txXfrm>
    </dsp:sp>
    <dsp:sp modelId="{5527F577-725D-CE42-B72C-E9E236815C79}">
      <dsp:nvSpPr>
        <dsp:cNvPr id="0" name=""/>
        <dsp:cNvSpPr/>
      </dsp:nvSpPr>
      <dsp:spPr>
        <a:xfrm>
          <a:off x="2032000" y="2678968"/>
          <a:ext cx="812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29E9D-271A-2549-AA3C-F1999B37780D}">
      <dsp:nvSpPr>
        <dsp:cNvPr id="0" name=""/>
        <dsp:cNvSpPr/>
      </dsp:nvSpPr>
      <dsp:spPr>
        <a:xfrm>
          <a:off x="0" y="2742530"/>
          <a:ext cx="10160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27E3E-0A38-F447-B745-91647CF0B980}">
      <dsp:nvSpPr>
        <dsp:cNvPr id="0" name=""/>
        <dsp:cNvSpPr/>
      </dsp:nvSpPr>
      <dsp:spPr>
        <a:xfrm>
          <a:off x="0" y="2742530"/>
          <a:ext cx="2032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AFTER</a:t>
          </a:r>
        </a:p>
      </dsp:txBody>
      <dsp:txXfrm>
        <a:off x="0" y="2742530"/>
        <a:ext cx="2032000" cy="1370260"/>
      </dsp:txXfrm>
    </dsp:sp>
    <dsp:sp modelId="{E6F6C0EE-2EA5-E14B-ABED-DD2F73987674}">
      <dsp:nvSpPr>
        <dsp:cNvPr id="0" name=""/>
        <dsp:cNvSpPr/>
      </dsp:nvSpPr>
      <dsp:spPr>
        <a:xfrm>
          <a:off x="2184400" y="2804754"/>
          <a:ext cx="7975600" cy="124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1" kern="1200" dirty="0"/>
            <a:t>Be Thankful</a:t>
          </a:r>
        </a:p>
      </dsp:txBody>
      <dsp:txXfrm>
        <a:off x="2184400" y="2804754"/>
        <a:ext cx="7975600" cy="1244474"/>
      </dsp:txXfrm>
    </dsp:sp>
    <dsp:sp modelId="{6C1DFA29-ED60-EF49-9F9D-744E6BDB26DF}">
      <dsp:nvSpPr>
        <dsp:cNvPr id="0" name=""/>
        <dsp:cNvSpPr/>
      </dsp:nvSpPr>
      <dsp:spPr>
        <a:xfrm>
          <a:off x="2032000" y="4049228"/>
          <a:ext cx="812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0EE58-A91C-4099-975A-885E487FF4C9}">
      <dsp:nvSpPr>
        <dsp:cNvPr id="0" name=""/>
        <dsp:cNvSpPr/>
      </dsp:nvSpPr>
      <dsp:spPr>
        <a:xfrm>
          <a:off x="1183302" y="1376"/>
          <a:ext cx="2665623" cy="15993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  <a:cs typeface="Arial" panose="020B0604020202020204" pitchFamily="34" charset="0"/>
            </a:rPr>
            <a:t>Review Interview FAQ’s</a:t>
          </a:r>
        </a:p>
      </dsp:txBody>
      <dsp:txXfrm>
        <a:off x="1183302" y="1376"/>
        <a:ext cx="2665623" cy="1599374"/>
      </dsp:txXfrm>
    </dsp:sp>
    <dsp:sp modelId="{69C3B687-6532-4CB3-A2B8-ADFD24C2E203}">
      <dsp:nvSpPr>
        <dsp:cNvPr id="0" name=""/>
        <dsp:cNvSpPr/>
      </dsp:nvSpPr>
      <dsp:spPr>
        <a:xfrm>
          <a:off x="4115488" y="1376"/>
          <a:ext cx="2665623" cy="15993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  <a:cs typeface="Arial" panose="020B0604020202020204" pitchFamily="34" charset="0"/>
            </a:rPr>
            <a:t>Review requirements</a:t>
          </a:r>
        </a:p>
      </dsp:txBody>
      <dsp:txXfrm>
        <a:off x="4115488" y="1376"/>
        <a:ext cx="2665623" cy="1599374"/>
      </dsp:txXfrm>
    </dsp:sp>
    <dsp:sp modelId="{380C02A3-9F31-4198-8CA6-1A7A251B2C30}">
      <dsp:nvSpPr>
        <dsp:cNvPr id="0" name=""/>
        <dsp:cNvSpPr/>
      </dsp:nvSpPr>
      <dsp:spPr>
        <a:xfrm>
          <a:off x="7047674" y="1376"/>
          <a:ext cx="2665623" cy="15993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  <a:cs typeface="Arial" panose="020B0604020202020204" pitchFamily="34" charset="0"/>
            </a:rPr>
            <a:t>Make a list of questions to ask</a:t>
          </a:r>
        </a:p>
      </dsp:txBody>
      <dsp:txXfrm>
        <a:off x="7047674" y="1376"/>
        <a:ext cx="2665623" cy="1599374"/>
      </dsp:txXfrm>
    </dsp:sp>
    <dsp:sp modelId="{FE336A03-3F8D-4A26-8898-13D564CBA3FE}">
      <dsp:nvSpPr>
        <dsp:cNvPr id="0" name=""/>
        <dsp:cNvSpPr/>
      </dsp:nvSpPr>
      <dsp:spPr>
        <a:xfrm>
          <a:off x="1183302" y="1867312"/>
          <a:ext cx="2665623" cy="15993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  <a:cs typeface="Arial" panose="020B0604020202020204" pitchFamily="34" charset="0"/>
            </a:rPr>
            <a:t>Bring: resume, references</a:t>
          </a:r>
        </a:p>
      </dsp:txBody>
      <dsp:txXfrm>
        <a:off x="1183302" y="1867312"/>
        <a:ext cx="2665623" cy="1599374"/>
      </dsp:txXfrm>
    </dsp:sp>
    <dsp:sp modelId="{3FF96988-9303-4BB9-9682-86611B563FA0}">
      <dsp:nvSpPr>
        <dsp:cNvPr id="0" name=""/>
        <dsp:cNvSpPr/>
      </dsp:nvSpPr>
      <dsp:spPr>
        <a:xfrm>
          <a:off x="4115488" y="1867312"/>
          <a:ext cx="2665623" cy="15993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  <a:cs typeface="Arial" panose="020B0604020202020204" pitchFamily="34" charset="0"/>
            </a:rPr>
            <a:t>Dress professionally</a:t>
          </a:r>
        </a:p>
      </dsp:txBody>
      <dsp:txXfrm>
        <a:off x="4115488" y="1867312"/>
        <a:ext cx="2665623" cy="1599374"/>
      </dsp:txXfrm>
    </dsp:sp>
    <dsp:sp modelId="{816B3241-27BB-46D2-9A3B-CC309E35AD71}">
      <dsp:nvSpPr>
        <dsp:cNvPr id="0" name=""/>
        <dsp:cNvSpPr/>
      </dsp:nvSpPr>
      <dsp:spPr>
        <a:xfrm>
          <a:off x="7047674" y="1867312"/>
          <a:ext cx="2665623" cy="15993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  <a:cs typeface="Arial" panose="020B0604020202020204" pitchFamily="34" charset="0"/>
            </a:rPr>
            <a:t>Find location</a:t>
          </a:r>
        </a:p>
      </dsp:txBody>
      <dsp:txXfrm>
        <a:off x="7047674" y="1867312"/>
        <a:ext cx="2665623" cy="1599374"/>
      </dsp:txXfrm>
    </dsp:sp>
    <dsp:sp modelId="{4250D286-D03D-4D87-BC27-9C3B1E047149}">
      <dsp:nvSpPr>
        <dsp:cNvPr id="0" name=""/>
        <dsp:cNvSpPr/>
      </dsp:nvSpPr>
      <dsp:spPr>
        <a:xfrm>
          <a:off x="2649395" y="3733249"/>
          <a:ext cx="2665623" cy="15993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  <a:cs typeface="Arial" panose="020B0604020202020204" pitchFamily="34" charset="0"/>
            </a:rPr>
            <a:t>Arrive 10-15 minutes early</a:t>
          </a:r>
        </a:p>
      </dsp:txBody>
      <dsp:txXfrm>
        <a:off x="2649395" y="3733249"/>
        <a:ext cx="2665623" cy="1599374"/>
      </dsp:txXfrm>
    </dsp:sp>
    <dsp:sp modelId="{A7A00248-2FFA-4151-887C-C52EAFE26EFF}">
      <dsp:nvSpPr>
        <dsp:cNvPr id="0" name=""/>
        <dsp:cNvSpPr/>
      </dsp:nvSpPr>
      <dsp:spPr>
        <a:xfrm>
          <a:off x="5581581" y="3733249"/>
          <a:ext cx="2665623" cy="15993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+mn-lt"/>
              <a:cs typeface="Arial" panose="020B0604020202020204" pitchFamily="34" charset="0"/>
            </a:rPr>
            <a:t>Turn off devices</a:t>
          </a:r>
        </a:p>
      </dsp:txBody>
      <dsp:txXfrm>
        <a:off x="5581581" y="3733249"/>
        <a:ext cx="2665623" cy="159937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BBD38-2202-47F9-8AC0-BEB3BC7D6B62}">
      <dsp:nvSpPr>
        <dsp:cNvPr id="0" name=""/>
        <dsp:cNvSpPr/>
      </dsp:nvSpPr>
      <dsp:spPr>
        <a:xfrm>
          <a:off x="43219" y="3199"/>
          <a:ext cx="2854300" cy="17125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+mn-lt"/>
              <a:cs typeface="Arial" panose="020B0604020202020204" pitchFamily="34" charset="0"/>
            </a:rPr>
            <a:t>Be confident</a:t>
          </a:r>
        </a:p>
      </dsp:txBody>
      <dsp:txXfrm>
        <a:off x="43219" y="3199"/>
        <a:ext cx="2854300" cy="1712580"/>
      </dsp:txXfrm>
    </dsp:sp>
    <dsp:sp modelId="{D4333A1B-BF72-4E0D-AE03-8D274532952E}">
      <dsp:nvSpPr>
        <dsp:cNvPr id="0" name=""/>
        <dsp:cNvSpPr/>
      </dsp:nvSpPr>
      <dsp:spPr>
        <a:xfrm>
          <a:off x="3182949" y="3199"/>
          <a:ext cx="2854300" cy="17125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+mn-lt"/>
              <a:cs typeface="Arial" panose="020B0604020202020204" pitchFamily="34" charset="0"/>
            </a:rPr>
            <a:t>No gum</a:t>
          </a:r>
        </a:p>
      </dsp:txBody>
      <dsp:txXfrm>
        <a:off x="3182949" y="3199"/>
        <a:ext cx="2854300" cy="1712580"/>
      </dsp:txXfrm>
    </dsp:sp>
    <dsp:sp modelId="{A9771228-DAA2-42E1-B04D-C8D4374D712B}">
      <dsp:nvSpPr>
        <dsp:cNvPr id="0" name=""/>
        <dsp:cNvSpPr/>
      </dsp:nvSpPr>
      <dsp:spPr>
        <a:xfrm>
          <a:off x="6322680" y="3199"/>
          <a:ext cx="2854300" cy="17125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+mn-lt"/>
              <a:cs typeface="Arial" panose="020B0604020202020204" pitchFamily="34" charset="0"/>
            </a:rPr>
            <a:t>Be courteous</a:t>
          </a:r>
        </a:p>
      </dsp:txBody>
      <dsp:txXfrm>
        <a:off x="6322680" y="3199"/>
        <a:ext cx="2854300" cy="1712580"/>
      </dsp:txXfrm>
    </dsp:sp>
    <dsp:sp modelId="{42632444-DC13-42F6-9CE3-19B15C0A15EB}">
      <dsp:nvSpPr>
        <dsp:cNvPr id="0" name=""/>
        <dsp:cNvSpPr/>
      </dsp:nvSpPr>
      <dsp:spPr>
        <a:xfrm>
          <a:off x="56463" y="1904414"/>
          <a:ext cx="2854300" cy="17125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+mn-lt"/>
              <a:cs typeface="Arial" panose="020B0604020202020204" pitchFamily="34" charset="0"/>
            </a:rPr>
            <a:t>Firm handshake</a:t>
          </a:r>
        </a:p>
      </dsp:txBody>
      <dsp:txXfrm>
        <a:off x="56463" y="1904414"/>
        <a:ext cx="2854300" cy="1712580"/>
      </dsp:txXfrm>
    </dsp:sp>
    <dsp:sp modelId="{DAB0F94E-5E54-4DA1-BA3D-8BA5AE8DB078}">
      <dsp:nvSpPr>
        <dsp:cNvPr id="0" name=""/>
        <dsp:cNvSpPr/>
      </dsp:nvSpPr>
      <dsp:spPr>
        <a:xfrm>
          <a:off x="3182949" y="2001209"/>
          <a:ext cx="2854300" cy="17125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+mn-lt"/>
              <a:cs typeface="Arial" panose="020B0604020202020204" pitchFamily="34" charset="0"/>
            </a:rPr>
            <a:t>Make eye contact</a:t>
          </a:r>
        </a:p>
      </dsp:txBody>
      <dsp:txXfrm>
        <a:off x="3182949" y="2001209"/>
        <a:ext cx="2854300" cy="1712580"/>
      </dsp:txXfrm>
    </dsp:sp>
    <dsp:sp modelId="{EABA6233-1AE4-4127-A156-A8EE7249A69E}">
      <dsp:nvSpPr>
        <dsp:cNvPr id="0" name=""/>
        <dsp:cNvSpPr/>
      </dsp:nvSpPr>
      <dsp:spPr>
        <a:xfrm>
          <a:off x="6322680" y="2001209"/>
          <a:ext cx="2854300" cy="17125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+mn-lt"/>
              <a:cs typeface="Arial" panose="020B0604020202020204" pitchFamily="34" charset="0"/>
            </a:rPr>
            <a:t>Turn off devices</a:t>
          </a:r>
        </a:p>
      </dsp:txBody>
      <dsp:txXfrm>
        <a:off x="6322680" y="2001209"/>
        <a:ext cx="2854300" cy="1712580"/>
      </dsp:txXfrm>
    </dsp:sp>
    <dsp:sp modelId="{67774E03-E403-42E0-83E5-9DFF094C08EC}">
      <dsp:nvSpPr>
        <dsp:cNvPr id="0" name=""/>
        <dsp:cNvSpPr/>
      </dsp:nvSpPr>
      <dsp:spPr>
        <a:xfrm>
          <a:off x="43219" y="3999220"/>
          <a:ext cx="2854300" cy="17125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+mn-lt"/>
              <a:cs typeface="Arial" panose="020B0604020202020204" pitchFamily="34" charset="0"/>
            </a:rPr>
            <a:t>Ask questions</a:t>
          </a:r>
        </a:p>
      </dsp:txBody>
      <dsp:txXfrm>
        <a:off x="43219" y="3999220"/>
        <a:ext cx="2854300" cy="1712580"/>
      </dsp:txXfrm>
    </dsp:sp>
    <dsp:sp modelId="{CBF2CB9C-FF1E-4455-89F9-823981EDA157}">
      <dsp:nvSpPr>
        <dsp:cNvPr id="0" name=""/>
        <dsp:cNvSpPr/>
      </dsp:nvSpPr>
      <dsp:spPr>
        <a:xfrm>
          <a:off x="3182949" y="3999220"/>
          <a:ext cx="2854300" cy="17125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+mn-lt"/>
              <a:cs typeface="Arial" panose="020B0604020202020204" pitchFamily="34" charset="0"/>
            </a:rPr>
            <a:t>Think before responding</a:t>
          </a:r>
        </a:p>
      </dsp:txBody>
      <dsp:txXfrm>
        <a:off x="3182949" y="3999220"/>
        <a:ext cx="2854300" cy="1712580"/>
      </dsp:txXfrm>
    </dsp:sp>
    <dsp:sp modelId="{99A9CA8E-D340-4B24-AF1B-51DF5254205E}">
      <dsp:nvSpPr>
        <dsp:cNvPr id="0" name=""/>
        <dsp:cNvSpPr/>
      </dsp:nvSpPr>
      <dsp:spPr>
        <a:xfrm>
          <a:off x="6322680" y="3999220"/>
          <a:ext cx="2854300" cy="17125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+mn-lt"/>
              <a:cs typeface="Arial" panose="020B0604020202020204" pitchFamily="34" charset="0"/>
            </a:rPr>
            <a:t>Speak slowly &amp; clearly</a:t>
          </a:r>
        </a:p>
      </dsp:txBody>
      <dsp:txXfrm>
        <a:off x="6322680" y="3999220"/>
        <a:ext cx="2854300" cy="171258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27C31-3F00-4A52-B582-0890D837A235}">
      <dsp:nvSpPr>
        <dsp:cNvPr id="0" name=""/>
        <dsp:cNvSpPr/>
      </dsp:nvSpPr>
      <dsp:spPr>
        <a:xfrm>
          <a:off x="1265905" y="2753"/>
          <a:ext cx="2930946" cy="1758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  <a:cs typeface="Arial" panose="020B0604020202020204" pitchFamily="34" charset="0"/>
            </a:rPr>
            <a:t>Restate strengths</a:t>
          </a:r>
        </a:p>
      </dsp:txBody>
      <dsp:txXfrm>
        <a:off x="1265905" y="2753"/>
        <a:ext cx="2930946" cy="1758568"/>
      </dsp:txXfrm>
    </dsp:sp>
    <dsp:sp modelId="{E2354238-A9B7-4200-8A0F-FF52965A0B65}">
      <dsp:nvSpPr>
        <dsp:cNvPr id="0" name=""/>
        <dsp:cNvSpPr/>
      </dsp:nvSpPr>
      <dsp:spPr>
        <a:xfrm>
          <a:off x="4454775" y="0"/>
          <a:ext cx="2930946" cy="17585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  <a:cs typeface="Arial" panose="020B0604020202020204" pitchFamily="34" charset="0"/>
            </a:rPr>
            <a:t>Let them know if you want the job</a:t>
          </a:r>
        </a:p>
      </dsp:txBody>
      <dsp:txXfrm>
        <a:off x="4454775" y="0"/>
        <a:ext cx="2930946" cy="1758568"/>
      </dsp:txXfrm>
    </dsp:sp>
    <dsp:sp modelId="{AB381BBD-16C9-4ECB-992B-2615A05A737A}">
      <dsp:nvSpPr>
        <dsp:cNvPr id="0" name=""/>
        <dsp:cNvSpPr/>
      </dsp:nvSpPr>
      <dsp:spPr>
        <a:xfrm>
          <a:off x="1265905" y="2054415"/>
          <a:ext cx="2930946" cy="17585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  <a:cs typeface="Arial" panose="020B0604020202020204" pitchFamily="34" charset="0"/>
            </a:rPr>
            <a:t>Be courteous</a:t>
          </a:r>
        </a:p>
      </dsp:txBody>
      <dsp:txXfrm>
        <a:off x="1265905" y="2054415"/>
        <a:ext cx="2930946" cy="1758568"/>
      </dsp:txXfrm>
    </dsp:sp>
    <dsp:sp modelId="{694BEB57-AEF1-4E9E-95FE-134BE35F3B8C}">
      <dsp:nvSpPr>
        <dsp:cNvPr id="0" name=""/>
        <dsp:cNvSpPr/>
      </dsp:nvSpPr>
      <dsp:spPr>
        <a:xfrm>
          <a:off x="4489947" y="2054415"/>
          <a:ext cx="2930946" cy="17585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  <a:cs typeface="Arial" panose="020B0604020202020204" pitchFamily="34" charset="0"/>
            </a:rPr>
            <a:t>Ask when they will make a decision</a:t>
          </a:r>
        </a:p>
      </dsp:txBody>
      <dsp:txXfrm>
        <a:off x="4489947" y="2054415"/>
        <a:ext cx="2930946" cy="1758568"/>
      </dsp:txXfrm>
    </dsp:sp>
    <dsp:sp modelId="{F3DA7106-002D-EA4C-B133-A69A20835E80}">
      <dsp:nvSpPr>
        <dsp:cNvPr id="0" name=""/>
        <dsp:cNvSpPr/>
      </dsp:nvSpPr>
      <dsp:spPr>
        <a:xfrm>
          <a:off x="2877926" y="4106078"/>
          <a:ext cx="2930946" cy="17585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Stand and shake hands</a:t>
          </a:r>
        </a:p>
      </dsp:txBody>
      <dsp:txXfrm>
        <a:off x="2877926" y="4106078"/>
        <a:ext cx="2930946" cy="175856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4C836-A3BB-3246-AF3A-8F97017AD71E}">
      <dsp:nvSpPr>
        <dsp:cNvPr id="0" name=""/>
        <dsp:cNvSpPr/>
      </dsp:nvSpPr>
      <dsp:spPr>
        <a:xfrm>
          <a:off x="3440" y="575392"/>
          <a:ext cx="3719402" cy="27764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10490" rIns="36830" bIns="3683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Stand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Ensure volume is okay</a:t>
          </a:r>
        </a:p>
      </dsp:txBody>
      <dsp:txXfrm>
        <a:off x="68496" y="640448"/>
        <a:ext cx="3589290" cy="2711399"/>
      </dsp:txXfrm>
    </dsp:sp>
    <dsp:sp modelId="{DDFC0BB2-C6E1-DC49-BB78-68F5C2549A70}">
      <dsp:nvSpPr>
        <dsp:cNvPr id="0" name=""/>
        <dsp:cNvSpPr/>
      </dsp:nvSpPr>
      <dsp:spPr>
        <a:xfrm>
          <a:off x="3440" y="3351847"/>
          <a:ext cx="3719402" cy="11938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0" rIns="73660" bIns="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Phone</a:t>
          </a:r>
        </a:p>
      </dsp:txBody>
      <dsp:txXfrm>
        <a:off x="3440" y="3351847"/>
        <a:ext cx="2619297" cy="1193875"/>
      </dsp:txXfrm>
    </dsp:sp>
    <dsp:sp modelId="{ED07BE81-4737-A341-A2D2-6C88665AFFFB}">
      <dsp:nvSpPr>
        <dsp:cNvPr id="0" name=""/>
        <dsp:cNvSpPr/>
      </dsp:nvSpPr>
      <dsp:spPr>
        <a:xfrm>
          <a:off x="2727953" y="3541483"/>
          <a:ext cx="1301790" cy="13017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8524B-FBEE-544E-8387-C18397A6B7B9}">
      <dsp:nvSpPr>
        <dsp:cNvPr id="0" name=""/>
        <dsp:cNvSpPr/>
      </dsp:nvSpPr>
      <dsp:spPr>
        <a:xfrm>
          <a:off x="4352255" y="575392"/>
          <a:ext cx="3719402" cy="27764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10490" rIns="36830" bIns="3683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Don’t sit above webcam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Ensure quality bandwidth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Dress Professionally</a:t>
          </a:r>
        </a:p>
      </dsp:txBody>
      <dsp:txXfrm>
        <a:off x="4417311" y="640448"/>
        <a:ext cx="3589290" cy="2711399"/>
      </dsp:txXfrm>
    </dsp:sp>
    <dsp:sp modelId="{A47CA577-A4C2-8E4E-B62E-276479169531}">
      <dsp:nvSpPr>
        <dsp:cNvPr id="0" name=""/>
        <dsp:cNvSpPr/>
      </dsp:nvSpPr>
      <dsp:spPr>
        <a:xfrm>
          <a:off x="4352255" y="3351847"/>
          <a:ext cx="3719402" cy="11938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0" rIns="73660" bIns="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Online</a:t>
          </a:r>
        </a:p>
      </dsp:txBody>
      <dsp:txXfrm>
        <a:off x="4352255" y="3351847"/>
        <a:ext cx="2619297" cy="1193875"/>
      </dsp:txXfrm>
    </dsp:sp>
    <dsp:sp modelId="{1C2543B6-51BE-484F-ACE5-078DEBCBBE97}">
      <dsp:nvSpPr>
        <dsp:cNvPr id="0" name=""/>
        <dsp:cNvSpPr/>
      </dsp:nvSpPr>
      <dsp:spPr>
        <a:xfrm>
          <a:off x="7076768" y="3541483"/>
          <a:ext cx="1301790" cy="130179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855249" y="1404509"/>
          <a:ext cx="1413700" cy="1413700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Get the job</a:t>
          </a:r>
        </a:p>
      </dsp:txBody>
      <dsp:txXfrm>
        <a:off x="1062281" y="1611541"/>
        <a:ext cx="999636" cy="999636"/>
      </dsp:txXfrm>
    </dsp:sp>
    <dsp:sp modelId="{8E571F31-C92A-3748-8BC3-481A8783486A}">
      <dsp:nvSpPr>
        <dsp:cNvPr id="0" name=""/>
        <dsp:cNvSpPr/>
      </dsp:nvSpPr>
      <dsp:spPr>
        <a:xfrm rot="16200000">
          <a:off x="1152861" y="746182"/>
          <a:ext cx="818477" cy="40290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A7E39-72CC-0F49-855A-1B5BDECB108E}">
      <dsp:nvSpPr>
        <dsp:cNvPr id="0" name=""/>
        <dsp:cNvSpPr/>
      </dsp:nvSpPr>
      <dsp:spPr>
        <a:xfrm>
          <a:off x="890592" y="1189"/>
          <a:ext cx="1343015" cy="1074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Interview &amp; Thank You</a:t>
          </a:r>
        </a:p>
      </dsp:txBody>
      <dsp:txXfrm>
        <a:off x="922060" y="32657"/>
        <a:ext cx="1280079" cy="101147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87FE1-B781-4466-BF51-FFF9E5693108}">
      <dsp:nvSpPr>
        <dsp:cNvPr id="0" name=""/>
        <dsp:cNvSpPr/>
      </dsp:nvSpPr>
      <dsp:spPr>
        <a:xfrm>
          <a:off x="0" y="497375"/>
          <a:ext cx="9042400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791" tIns="645668" rIns="701791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latin typeface="+mn-lt"/>
              <a:cs typeface="Arial" panose="020B0604020202020204" pitchFamily="34" charset="0"/>
            </a:rPr>
            <a:t>Discussion generated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latin typeface="+mn-lt"/>
              <a:cs typeface="Arial" panose="020B0604020202020204" pitchFamily="34" charset="0"/>
            </a:rPr>
            <a:t>Questions left unasked</a:t>
          </a:r>
        </a:p>
      </dsp:txBody>
      <dsp:txXfrm>
        <a:off x="0" y="497375"/>
        <a:ext cx="9042400" cy="1806525"/>
      </dsp:txXfrm>
    </dsp:sp>
    <dsp:sp modelId="{FC89EE20-2EC3-4376-9CB6-9022810E58B0}">
      <dsp:nvSpPr>
        <dsp:cNvPr id="0" name=""/>
        <dsp:cNvSpPr/>
      </dsp:nvSpPr>
      <dsp:spPr>
        <a:xfrm>
          <a:off x="452120" y="39814"/>
          <a:ext cx="632968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247" tIns="0" rIns="239247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+mn-lt"/>
              <a:cs typeface="Arial" panose="020B0604020202020204" pitchFamily="34" charset="0"/>
            </a:rPr>
            <a:t>Make Notes</a:t>
          </a:r>
        </a:p>
      </dsp:txBody>
      <dsp:txXfrm>
        <a:off x="496792" y="84486"/>
        <a:ext cx="6240336" cy="825776"/>
      </dsp:txXfrm>
    </dsp:sp>
    <dsp:sp modelId="{CE7CBDE2-B843-4B57-9919-40A315EC2283}">
      <dsp:nvSpPr>
        <dsp:cNvPr id="0" name=""/>
        <dsp:cNvSpPr/>
      </dsp:nvSpPr>
      <dsp:spPr>
        <a:xfrm>
          <a:off x="0" y="2928860"/>
          <a:ext cx="9042400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791" tIns="645668" rIns="701791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latin typeface="+mn-lt"/>
              <a:cs typeface="Arial" panose="020B0604020202020204" pitchFamily="34" charset="0"/>
            </a:rPr>
            <a:t>Leaves a lasting impression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latin typeface="+mn-lt"/>
              <a:cs typeface="Arial" panose="020B0604020202020204" pitchFamily="34" charset="0"/>
            </a:rPr>
            <a:t>Helps you stand out from the crowd</a:t>
          </a:r>
        </a:p>
      </dsp:txBody>
      <dsp:txXfrm>
        <a:off x="0" y="2928860"/>
        <a:ext cx="9042400" cy="1806525"/>
      </dsp:txXfrm>
    </dsp:sp>
    <dsp:sp modelId="{41D44B02-467F-4E2B-9DB6-8B0B32E60915}">
      <dsp:nvSpPr>
        <dsp:cNvPr id="0" name=""/>
        <dsp:cNvSpPr/>
      </dsp:nvSpPr>
      <dsp:spPr>
        <a:xfrm>
          <a:off x="406401" y="2464271"/>
          <a:ext cx="6329680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247" tIns="0" rIns="239247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+mn-lt"/>
              <a:cs typeface="Arial" panose="020B0604020202020204" pitchFamily="34" charset="0"/>
            </a:rPr>
            <a:t>Write a Thank-you Letter</a:t>
          </a:r>
        </a:p>
      </dsp:txBody>
      <dsp:txXfrm>
        <a:off x="451073" y="2508943"/>
        <a:ext cx="624033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1329809" y="1292170"/>
          <a:ext cx="1226581" cy="122658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Get the job</a:t>
          </a:r>
        </a:p>
      </dsp:txBody>
      <dsp:txXfrm>
        <a:off x="1509438" y="1471799"/>
        <a:ext cx="867323" cy="867323"/>
      </dsp:txXfrm>
    </dsp:sp>
    <dsp:sp modelId="{E2D9BECD-EF8B-CC45-B093-1BA0B9FD50BC}">
      <dsp:nvSpPr>
        <dsp:cNvPr id="0" name=""/>
        <dsp:cNvSpPr/>
      </dsp:nvSpPr>
      <dsp:spPr>
        <a:xfrm rot="16200000">
          <a:off x="1553070" y="681953"/>
          <a:ext cx="780058" cy="34957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C6497-CA61-C948-A363-C60D32C93AA4}">
      <dsp:nvSpPr>
        <dsp:cNvPr id="0" name=""/>
        <dsp:cNvSpPr/>
      </dsp:nvSpPr>
      <dsp:spPr>
        <a:xfrm>
          <a:off x="1360473" y="610"/>
          <a:ext cx="1165252" cy="932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Find &amp; Apply</a:t>
          </a:r>
        </a:p>
      </dsp:txBody>
      <dsp:txXfrm>
        <a:off x="1387776" y="27913"/>
        <a:ext cx="1110646" cy="87759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29375-A547-447A-A0C1-5B261F5D6E36}">
      <dsp:nvSpPr>
        <dsp:cNvPr id="0" name=""/>
        <dsp:cNvSpPr/>
      </dsp:nvSpPr>
      <dsp:spPr>
        <a:xfrm>
          <a:off x="0" y="405299"/>
          <a:ext cx="1066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9F1EF-1B3D-47B8-A378-513BFDBC48A6}">
      <dsp:nvSpPr>
        <dsp:cNvPr id="0" name=""/>
        <dsp:cNvSpPr/>
      </dsp:nvSpPr>
      <dsp:spPr>
        <a:xfrm>
          <a:off x="533400" y="110099"/>
          <a:ext cx="746760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Arial" panose="020B0604020202020204" pitchFamily="34" charset="0"/>
            </a:rPr>
            <a:t>Sincere appreciation</a:t>
          </a:r>
        </a:p>
      </dsp:txBody>
      <dsp:txXfrm>
        <a:off x="562221" y="138920"/>
        <a:ext cx="7409958" cy="532758"/>
      </dsp:txXfrm>
    </dsp:sp>
    <dsp:sp modelId="{51616480-8CAF-4A2B-BD65-CB31F249B1F6}">
      <dsp:nvSpPr>
        <dsp:cNvPr id="0" name=""/>
        <dsp:cNvSpPr/>
      </dsp:nvSpPr>
      <dsp:spPr>
        <a:xfrm>
          <a:off x="0" y="1312500"/>
          <a:ext cx="1066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C5AF0-601B-47A7-8D54-05E9C2C75843}">
      <dsp:nvSpPr>
        <dsp:cNvPr id="0" name=""/>
        <dsp:cNvSpPr/>
      </dsp:nvSpPr>
      <dsp:spPr>
        <a:xfrm>
          <a:off x="533400" y="1017300"/>
          <a:ext cx="746760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Arial" panose="020B0604020202020204" pitchFamily="34" charset="0"/>
            </a:rPr>
            <a:t>Reaffirm Interest</a:t>
          </a:r>
        </a:p>
      </dsp:txBody>
      <dsp:txXfrm>
        <a:off x="562221" y="1046121"/>
        <a:ext cx="7409958" cy="532758"/>
      </dsp:txXfrm>
    </dsp:sp>
    <dsp:sp modelId="{55F24C12-F07B-4D2F-935B-2E94323B80C8}">
      <dsp:nvSpPr>
        <dsp:cNvPr id="0" name=""/>
        <dsp:cNvSpPr/>
      </dsp:nvSpPr>
      <dsp:spPr>
        <a:xfrm>
          <a:off x="0" y="2219700"/>
          <a:ext cx="1066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EADE3-6CA7-4535-8B9E-6863A9A6A4FE}">
      <dsp:nvSpPr>
        <dsp:cNvPr id="0" name=""/>
        <dsp:cNvSpPr/>
      </dsp:nvSpPr>
      <dsp:spPr>
        <a:xfrm>
          <a:off x="533400" y="1924500"/>
          <a:ext cx="746760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Arial" panose="020B0604020202020204" pitchFamily="34" charset="0"/>
            </a:rPr>
            <a:t>Emphasize how you fit their company</a:t>
          </a:r>
        </a:p>
      </dsp:txBody>
      <dsp:txXfrm>
        <a:off x="562221" y="1953321"/>
        <a:ext cx="7409958" cy="532758"/>
      </dsp:txXfrm>
    </dsp:sp>
    <dsp:sp modelId="{2AD55E6B-7A2E-4465-B563-F0CBB589FAF6}">
      <dsp:nvSpPr>
        <dsp:cNvPr id="0" name=""/>
        <dsp:cNvSpPr/>
      </dsp:nvSpPr>
      <dsp:spPr>
        <a:xfrm>
          <a:off x="0" y="3126900"/>
          <a:ext cx="1066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AF8F7-95B7-405A-88D8-60262116FB5E}">
      <dsp:nvSpPr>
        <dsp:cNvPr id="0" name=""/>
        <dsp:cNvSpPr/>
      </dsp:nvSpPr>
      <dsp:spPr>
        <a:xfrm>
          <a:off x="533400" y="2831700"/>
          <a:ext cx="746760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Arial" panose="020B0604020202020204" pitchFamily="34" charset="0"/>
            </a:rPr>
            <a:t>Type</a:t>
          </a:r>
        </a:p>
      </dsp:txBody>
      <dsp:txXfrm>
        <a:off x="562221" y="2860521"/>
        <a:ext cx="7409958" cy="532758"/>
      </dsp:txXfrm>
    </dsp:sp>
    <dsp:sp modelId="{C9C60533-EB62-4A34-A69A-40D084B20F26}">
      <dsp:nvSpPr>
        <dsp:cNvPr id="0" name=""/>
        <dsp:cNvSpPr/>
      </dsp:nvSpPr>
      <dsp:spPr>
        <a:xfrm>
          <a:off x="0" y="4034100"/>
          <a:ext cx="1066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2BECE-BF37-4C5D-AD7C-4CCF3E5B45A6}">
      <dsp:nvSpPr>
        <dsp:cNvPr id="0" name=""/>
        <dsp:cNvSpPr/>
      </dsp:nvSpPr>
      <dsp:spPr>
        <a:xfrm>
          <a:off x="533400" y="3738900"/>
          <a:ext cx="7467600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cs typeface="Arial" panose="020B0604020202020204" pitchFamily="34" charset="0"/>
            </a:rPr>
            <a:t>Send within 24 hours</a:t>
          </a:r>
        </a:p>
      </dsp:txBody>
      <dsp:txXfrm>
        <a:off x="562221" y="3767721"/>
        <a:ext cx="7409958" cy="53275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5DA8C-2771-8448-8CED-919B06ED5BF8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Wait 2-3 days</a:t>
          </a:r>
        </a:p>
      </dsp:txBody>
      <dsp:txXfrm>
        <a:off x="0" y="39687"/>
        <a:ext cx="3286125" cy="1971675"/>
      </dsp:txXfrm>
    </dsp:sp>
    <dsp:sp modelId="{24F20005-5016-D642-818E-9F7A6BF98CD5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Speak to the interviewer</a:t>
          </a:r>
        </a:p>
      </dsp:txBody>
      <dsp:txXfrm>
        <a:off x="3614737" y="39687"/>
        <a:ext cx="3286125" cy="1971675"/>
      </dsp:txXfrm>
    </dsp:sp>
    <dsp:sp modelId="{C366F8A0-9F41-C044-BB22-D35824E3B7D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Ask whether position has been filled</a:t>
          </a:r>
        </a:p>
      </dsp:txBody>
      <dsp:txXfrm>
        <a:off x="7229475" y="39687"/>
        <a:ext cx="3286125" cy="1971675"/>
      </dsp:txXfrm>
    </dsp:sp>
    <dsp:sp modelId="{285D1165-E0B8-7549-A4E5-2DE9165C8827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Ask for a timeline</a:t>
          </a:r>
        </a:p>
      </dsp:txBody>
      <dsp:txXfrm>
        <a:off x="1807368" y="2339975"/>
        <a:ext cx="3286125" cy="1971675"/>
      </dsp:txXfrm>
    </dsp:sp>
    <dsp:sp modelId="{E0181324-0F87-484F-B377-18F08013C9A6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Be gracious</a:t>
          </a:r>
        </a:p>
      </dsp:txBody>
      <dsp:txXfrm>
        <a:off x="5422106" y="2339975"/>
        <a:ext cx="3286125" cy="197167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4439831" y="3315362"/>
          <a:ext cx="2778936" cy="2778936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Get the job</a:t>
          </a:r>
        </a:p>
      </dsp:txBody>
      <dsp:txXfrm>
        <a:off x="4846797" y="3722328"/>
        <a:ext cx="1965004" cy="1965004"/>
      </dsp:txXfrm>
    </dsp:sp>
    <dsp:sp modelId="{E2D9BECD-EF8B-CC45-B093-1BA0B9FD50BC}">
      <dsp:nvSpPr>
        <dsp:cNvPr id="0" name=""/>
        <dsp:cNvSpPr/>
      </dsp:nvSpPr>
      <dsp:spPr>
        <a:xfrm rot="12900000">
          <a:off x="2648823" y="2828783"/>
          <a:ext cx="2133494" cy="7919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C6497-CA61-C948-A363-C60D32C93AA4}">
      <dsp:nvSpPr>
        <dsp:cNvPr id="0" name=""/>
        <dsp:cNvSpPr/>
      </dsp:nvSpPr>
      <dsp:spPr>
        <a:xfrm>
          <a:off x="1521747" y="1556924"/>
          <a:ext cx="2639989" cy="211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Find &amp; Apply</a:t>
          </a:r>
        </a:p>
      </dsp:txBody>
      <dsp:txXfrm>
        <a:off x="1583605" y="1618782"/>
        <a:ext cx="2516273" cy="1988275"/>
      </dsp:txXfrm>
    </dsp:sp>
    <dsp:sp modelId="{1354FECC-543D-464D-BC77-66AD29219188}">
      <dsp:nvSpPr>
        <dsp:cNvPr id="0" name=""/>
        <dsp:cNvSpPr/>
      </dsp:nvSpPr>
      <dsp:spPr>
        <a:xfrm rot="16200000">
          <a:off x="4762552" y="1728445"/>
          <a:ext cx="2133494" cy="7919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102169"/>
                <a:satOff val="-2407"/>
                <a:lumOff val="112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102169"/>
                <a:satOff val="-2407"/>
                <a:lumOff val="112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102169"/>
                <a:satOff val="-2407"/>
                <a:lumOff val="112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890E6-CF1C-B34C-9E2A-B200B828507B}">
      <dsp:nvSpPr>
        <dsp:cNvPr id="0" name=""/>
        <dsp:cNvSpPr/>
      </dsp:nvSpPr>
      <dsp:spPr>
        <a:xfrm>
          <a:off x="4509305" y="1700"/>
          <a:ext cx="2639989" cy="211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102149"/>
                <a:satOff val="-2490"/>
                <a:lumOff val="125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102149"/>
                <a:satOff val="-2490"/>
                <a:lumOff val="125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102149"/>
                <a:satOff val="-2490"/>
                <a:lumOff val="125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Resume &amp; Cover Letter</a:t>
          </a:r>
        </a:p>
      </dsp:txBody>
      <dsp:txXfrm>
        <a:off x="4571163" y="63558"/>
        <a:ext cx="2516273" cy="1988275"/>
      </dsp:txXfrm>
    </dsp:sp>
    <dsp:sp modelId="{8E571F31-C92A-3748-8BC3-481A8783486A}">
      <dsp:nvSpPr>
        <dsp:cNvPr id="0" name=""/>
        <dsp:cNvSpPr/>
      </dsp:nvSpPr>
      <dsp:spPr>
        <a:xfrm rot="19500000">
          <a:off x="6876282" y="2828783"/>
          <a:ext cx="2133494" cy="7919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204337"/>
                <a:satOff val="-4814"/>
                <a:lumOff val="225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204337"/>
                <a:satOff val="-4814"/>
                <a:lumOff val="225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204337"/>
                <a:satOff val="-4814"/>
                <a:lumOff val="225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A7E39-72CC-0F49-855A-1B5BDECB108E}">
      <dsp:nvSpPr>
        <dsp:cNvPr id="0" name=""/>
        <dsp:cNvSpPr/>
      </dsp:nvSpPr>
      <dsp:spPr>
        <a:xfrm>
          <a:off x="7496862" y="1556924"/>
          <a:ext cx="2639989" cy="211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204298"/>
                <a:satOff val="-4979"/>
                <a:lumOff val="25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204298"/>
                <a:satOff val="-4979"/>
                <a:lumOff val="25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204298"/>
                <a:satOff val="-4979"/>
                <a:lumOff val="25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Interview &amp; Thank You</a:t>
          </a:r>
        </a:p>
      </dsp:txBody>
      <dsp:txXfrm>
        <a:off x="7558720" y="1618782"/>
        <a:ext cx="2516273" cy="1988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BE9B9-977D-7341-B1E4-B6B3C76111FB}">
      <dsp:nvSpPr>
        <dsp:cNvPr id="0" name=""/>
        <dsp:cNvSpPr/>
      </dsp:nvSpPr>
      <dsp:spPr>
        <a:xfrm>
          <a:off x="0" y="485340"/>
          <a:ext cx="75438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666496" rIns="585483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Be neat &amp; professional</a:t>
          </a:r>
        </a:p>
      </dsp:txBody>
      <dsp:txXfrm>
        <a:off x="0" y="485340"/>
        <a:ext cx="7543800" cy="1335600"/>
      </dsp:txXfrm>
    </dsp:sp>
    <dsp:sp modelId="{9BE90DF3-BE3D-6343-891E-9721F694BB76}">
      <dsp:nvSpPr>
        <dsp:cNvPr id="0" name=""/>
        <dsp:cNvSpPr/>
      </dsp:nvSpPr>
      <dsp:spPr>
        <a:xfrm>
          <a:off x="609599" y="80505"/>
          <a:ext cx="5280660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First Impression</a:t>
          </a:r>
        </a:p>
      </dsp:txBody>
      <dsp:txXfrm>
        <a:off x="655713" y="126619"/>
        <a:ext cx="5188432" cy="852412"/>
      </dsp:txXfrm>
    </dsp:sp>
    <dsp:sp modelId="{47B2F638-7245-8B45-974C-C341C798026C}">
      <dsp:nvSpPr>
        <dsp:cNvPr id="0" name=""/>
        <dsp:cNvSpPr/>
      </dsp:nvSpPr>
      <dsp:spPr>
        <a:xfrm>
          <a:off x="0" y="2466060"/>
          <a:ext cx="7543800" cy="186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666496" rIns="585483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Experience &amp; skills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References</a:t>
          </a:r>
        </a:p>
      </dsp:txBody>
      <dsp:txXfrm>
        <a:off x="0" y="2466060"/>
        <a:ext cx="7543800" cy="1864800"/>
      </dsp:txXfrm>
    </dsp:sp>
    <dsp:sp modelId="{B5206DAB-88A4-A147-BA59-06579C057307}">
      <dsp:nvSpPr>
        <dsp:cNvPr id="0" name=""/>
        <dsp:cNvSpPr/>
      </dsp:nvSpPr>
      <dsp:spPr>
        <a:xfrm>
          <a:off x="377190" y="1993740"/>
          <a:ext cx="5280660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Shows Qualifications</a:t>
          </a:r>
        </a:p>
      </dsp:txBody>
      <dsp:txXfrm>
        <a:off x="423304" y="2039854"/>
        <a:ext cx="5188432" cy="852412"/>
      </dsp:txXfrm>
    </dsp:sp>
    <dsp:sp modelId="{74812EF3-B463-7D40-8425-2CD971F430D7}">
      <dsp:nvSpPr>
        <dsp:cNvPr id="0" name=""/>
        <dsp:cNvSpPr/>
      </dsp:nvSpPr>
      <dsp:spPr>
        <a:xfrm>
          <a:off x="0" y="4975980"/>
          <a:ext cx="75438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666496" rIns="585483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Who best meets qualifications</a:t>
          </a:r>
        </a:p>
      </dsp:txBody>
      <dsp:txXfrm>
        <a:off x="0" y="4975980"/>
        <a:ext cx="7543800" cy="1335600"/>
      </dsp:txXfrm>
    </dsp:sp>
    <dsp:sp modelId="{834D0DEE-FB3A-FD4F-888E-74EF5254744F}">
      <dsp:nvSpPr>
        <dsp:cNvPr id="0" name=""/>
        <dsp:cNvSpPr/>
      </dsp:nvSpPr>
      <dsp:spPr>
        <a:xfrm>
          <a:off x="377190" y="4503660"/>
          <a:ext cx="5280660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Compares Applicants</a:t>
          </a:r>
        </a:p>
      </dsp:txBody>
      <dsp:txXfrm>
        <a:off x="423304" y="4549774"/>
        <a:ext cx="5188432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FAB8B-027C-BF4B-A32E-D5BE50286D3F}">
      <dsp:nvSpPr>
        <dsp:cNvPr id="0" name=""/>
        <dsp:cNvSpPr/>
      </dsp:nvSpPr>
      <dsp:spPr>
        <a:xfrm>
          <a:off x="51" y="172269"/>
          <a:ext cx="4913783" cy="115200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Virtually</a:t>
          </a:r>
        </a:p>
      </dsp:txBody>
      <dsp:txXfrm>
        <a:off x="51" y="172269"/>
        <a:ext cx="4913783" cy="1152000"/>
      </dsp:txXfrm>
    </dsp:sp>
    <dsp:sp modelId="{D90B5714-919F-494E-A59E-98AF430B9CE7}">
      <dsp:nvSpPr>
        <dsp:cNvPr id="0" name=""/>
        <dsp:cNvSpPr/>
      </dsp:nvSpPr>
      <dsp:spPr>
        <a:xfrm>
          <a:off x="51" y="1324269"/>
          <a:ext cx="491378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Proofread your writing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Follow directions on prompts</a:t>
          </a:r>
        </a:p>
      </dsp:txBody>
      <dsp:txXfrm>
        <a:off x="51" y="1324269"/>
        <a:ext cx="4913783" cy="2854800"/>
      </dsp:txXfrm>
    </dsp:sp>
    <dsp:sp modelId="{CEAF2723-1B03-A74F-A8B8-BFC81B2177A8}">
      <dsp:nvSpPr>
        <dsp:cNvPr id="0" name=""/>
        <dsp:cNvSpPr/>
      </dsp:nvSpPr>
      <dsp:spPr>
        <a:xfrm>
          <a:off x="5601764" y="172269"/>
          <a:ext cx="4913783" cy="115200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 Person</a:t>
          </a:r>
        </a:p>
      </dsp:txBody>
      <dsp:txXfrm>
        <a:off x="5601764" y="172269"/>
        <a:ext cx="4913783" cy="1152000"/>
      </dsp:txXfrm>
    </dsp:sp>
    <dsp:sp modelId="{719252C8-F4A1-C947-94FB-5D82C3C06774}">
      <dsp:nvSpPr>
        <dsp:cNvPr id="0" name=""/>
        <dsp:cNvSpPr/>
      </dsp:nvSpPr>
      <dsp:spPr>
        <a:xfrm>
          <a:off x="5601764" y="1324269"/>
          <a:ext cx="491378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Dress appropriately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Visit during slow hours</a:t>
          </a:r>
        </a:p>
      </dsp:txBody>
      <dsp:txXfrm>
        <a:off x="5601764" y="1324269"/>
        <a:ext cx="4913783" cy="2854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36289-96B9-425F-B55D-9BED56EB1E19}">
      <dsp:nvSpPr>
        <dsp:cNvPr id="0" name=""/>
        <dsp:cNvSpPr/>
      </dsp:nvSpPr>
      <dsp:spPr>
        <a:xfrm>
          <a:off x="2391092" y="663495"/>
          <a:ext cx="511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89" y="706502"/>
        <a:ext cx="27125" cy="5425"/>
      </dsp:txXfrm>
    </dsp:sp>
    <dsp:sp modelId="{430F2CD0-7801-4C07-ACDD-9E20BF7D1463}">
      <dsp:nvSpPr>
        <dsp:cNvPr id="0" name=""/>
        <dsp:cNvSpPr/>
      </dsp:nvSpPr>
      <dsp:spPr>
        <a:xfrm>
          <a:off x="34115" y="1582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Read the entire Application</a:t>
          </a:r>
        </a:p>
      </dsp:txBody>
      <dsp:txXfrm>
        <a:off x="34115" y="1582"/>
        <a:ext cx="2358776" cy="1415266"/>
      </dsp:txXfrm>
    </dsp:sp>
    <dsp:sp modelId="{3F78BAA7-B4C7-42E9-B2B8-2ED789A28DF2}">
      <dsp:nvSpPr>
        <dsp:cNvPr id="0" name=""/>
        <dsp:cNvSpPr/>
      </dsp:nvSpPr>
      <dsp:spPr>
        <a:xfrm>
          <a:off x="5292388" y="663495"/>
          <a:ext cx="511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4784" y="706502"/>
        <a:ext cx="27125" cy="5425"/>
      </dsp:txXfrm>
    </dsp:sp>
    <dsp:sp modelId="{08618448-C647-4DF1-A110-DD9B3B803A4E}">
      <dsp:nvSpPr>
        <dsp:cNvPr id="0" name=""/>
        <dsp:cNvSpPr/>
      </dsp:nvSpPr>
      <dsp:spPr>
        <a:xfrm>
          <a:off x="2935411" y="1582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Follow All Instructions</a:t>
          </a:r>
        </a:p>
      </dsp:txBody>
      <dsp:txXfrm>
        <a:off x="2935411" y="1582"/>
        <a:ext cx="2358776" cy="1415266"/>
      </dsp:txXfrm>
    </dsp:sp>
    <dsp:sp modelId="{AFABB1CB-6866-44CA-A61B-0AC6BD1E0515}">
      <dsp:nvSpPr>
        <dsp:cNvPr id="0" name=""/>
        <dsp:cNvSpPr/>
      </dsp:nvSpPr>
      <dsp:spPr>
        <a:xfrm>
          <a:off x="1213504" y="1415048"/>
          <a:ext cx="5802591" cy="511918"/>
        </a:xfrm>
        <a:custGeom>
          <a:avLst/>
          <a:gdLst/>
          <a:ahLst/>
          <a:cxnLst/>
          <a:rect l="0" t="0" r="0" b="0"/>
          <a:pathLst>
            <a:path>
              <a:moveTo>
                <a:pt x="5802591" y="0"/>
              </a:moveTo>
              <a:lnTo>
                <a:pt x="5802591" y="273059"/>
              </a:lnTo>
              <a:lnTo>
                <a:pt x="0" y="273059"/>
              </a:lnTo>
              <a:lnTo>
                <a:pt x="0" y="51191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9102" y="1668294"/>
        <a:ext cx="291394" cy="5425"/>
      </dsp:txXfrm>
    </dsp:sp>
    <dsp:sp modelId="{456ABD4C-2F0F-486B-8679-2F0D639E56F7}">
      <dsp:nvSpPr>
        <dsp:cNvPr id="0" name=""/>
        <dsp:cNvSpPr/>
      </dsp:nvSpPr>
      <dsp:spPr>
        <a:xfrm>
          <a:off x="5836707" y="1582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Use Black Pen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Print, Scan     or Type</a:t>
          </a:r>
        </a:p>
      </dsp:txBody>
      <dsp:txXfrm>
        <a:off x="5836707" y="1582"/>
        <a:ext cx="2358776" cy="1415266"/>
      </dsp:txXfrm>
    </dsp:sp>
    <dsp:sp modelId="{DA1AA056-C501-4EAA-A0E1-EB443E583796}">
      <dsp:nvSpPr>
        <dsp:cNvPr id="0" name=""/>
        <dsp:cNvSpPr/>
      </dsp:nvSpPr>
      <dsp:spPr>
        <a:xfrm>
          <a:off x="2391092" y="2621280"/>
          <a:ext cx="511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89" y="2664287"/>
        <a:ext cx="27125" cy="5425"/>
      </dsp:txXfrm>
    </dsp:sp>
    <dsp:sp modelId="{D95A9496-75AE-49B9-BB19-1350347C5C59}">
      <dsp:nvSpPr>
        <dsp:cNvPr id="0" name=""/>
        <dsp:cNvSpPr/>
      </dsp:nvSpPr>
      <dsp:spPr>
        <a:xfrm>
          <a:off x="34115" y="1959366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Be Specific</a:t>
          </a:r>
        </a:p>
      </dsp:txBody>
      <dsp:txXfrm>
        <a:off x="34115" y="1959366"/>
        <a:ext cx="2358776" cy="1415266"/>
      </dsp:txXfrm>
    </dsp:sp>
    <dsp:sp modelId="{F1F496C8-FD4C-46DF-ADB9-3D8991F04ADB}">
      <dsp:nvSpPr>
        <dsp:cNvPr id="0" name=""/>
        <dsp:cNvSpPr/>
      </dsp:nvSpPr>
      <dsp:spPr>
        <a:xfrm>
          <a:off x="5292388" y="2621280"/>
          <a:ext cx="511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4784" y="2664287"/>
        <a:ext cx="27125" cy="5425"/>
      </dsp:txXfrm>
    </dsp:sp>
    <dsp:sp modelId="{5746A91A-8DEA-4D40-82E4-0088145AFCEF}">
      <dsp:nvSpPr>
        <dsp:cNvPr id="0" name=""/>
        <dsp:cNvSpPr/>
      </dsp:nvSpPr>
      <dsp:spPr>
        <a:xfrm>
          <a:off x="2935411" y="1959366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Always list most recent experience &amp; education first</a:t>
          </a:r>
        </a:p>
      </dsp:txBody>
      <dsp:txXfrm>
        <a:off x="2935411" y="1959366"/>
        <a:ext cx="2358776" cy="1415266"/>
      </dsp:txXfrm>
    </dsp:sp>
    <dsp:sp modelId="{B5477DD2-014D-4183-A905-12E03363A93A}">
      <dsp:nvSpPr>
        <dsp:cNvPr id="0" name=""/>
        <dsp:cNvSpPr/>
      </dsp:nvSpPr>
      <dsp:spPr>
        <a:xfrm>
          <a:off x="1213504" y="3372833"/>
          <a:ext cx="5802591" cy="511918"/>
        </a:xfrm>
        <a:custGeom>
          <a:avLst/>
          <a:gdLst/>
          <a:ahLst/>
          <a:cxnLst/>
          <a:rect l="0" t="0" r="0" b="0"/>
          <a:pathLst>
            <a:path>
              <a:moveTo>
                <a:pt x="5802591" y="0"/>
              </a:moveTo>
              <a:lnTo>
                <a:pt x="5802591" y="273059"/>
              </a:lnTo>
              <a:lnTo>
                <a:pt x="0" y="273059"/>
              </a:lnTo>
              <a:lnTo>
                <a:pt x="0" y="51191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9102" y="3626079"/>
        <a:ext cx="291394" cy="5425"/>
      </dsp:txXfrm>
    </dsp:sp>
    <dsp:sp modelId="{DEE93610-2E2A-4A62-91BE-B55B8E1A795F}">
      <dsp:nvSpPr>
        <dsp:cNvPr id="0" name=""/>
        <dsp:cNvSpPr/>
      </dsp:nvSpPr>
      <dsp:spPr>
        <a:xfrm>
          <a:off x="5836707" y="1959366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No Abbreviations  </a:t>
          </a:r>
          <a:r>
            <a:rPr lang="en-US" sz="1800" b="1" kern="1200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(N/A may be used)</a:t>
          </a:r>
        </a:p>
      </dsp:txBody>
      <dsp:txXfrm>
        <a:off x="5836707" y="1959366"/>
        <a:ext cx="2358776" cy="1415266"/>
      </dsp:txXfrm>
    </dsp:sp>
    <dsp:sp modelId="{4FAF4405-3E1D-408D-BF21-95DC8D458AB5}">
      <dsp:nvSpPr>
        <dsp:cNvPr id="0" name=""/>
        <dsp:cNvSpPr/>
      </dsp:nvSpPr>
      <dsp:spPr>
        <a:xfrm>
          <a:off x="2391092" y="4579064"/>
          <a:ext cx="511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89" y="4622072"/>
        <a:ext cx="27125" cy="5425"/>
      </dsp:txXfrm>
    </dsp:sp>
    <dsp:sp modelId="{4BB35012-2C9C-4633-9333-A113330C7183}">
      <dsp:nvSpPr>
        <dsp:cNvPr id="0" name=""/>
        <dsp:cNvSpPr/>
      </dsp:nvSpPr>
      <dsp:spPr>
        <a:xfrm>
          <a:off x="34115" y="3917151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Be Honest</a:t>
          </a:r>
        </a:p>
      </dsp:txBody>
      <dsp:txXfrm>
        <a:off x="34115" y="3917151"/>
        <a:ext cx="2358776" cy="1415266"/>
      </dsp:txXfrm>
    </dsp:sp>
    <dsp:sp modelId="{5BBE5B68-1A93-4682-A8F9-CE473A21E110}">
      <dsp:nvSpPr>
        <dsp:cNvPr id="0" name=""/>
        <dsp:cNvSpPr/>
      </dsp:nvSpPr>
      <dsp:spPr>
        <a:xfrm>
          <a:off x="5292388" y="4579064"/>
          <a:ext cx="511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4784" y="4622072"/>
        <a:ext cx="27125" cy="5425"/>
      </dsp:txXfrm>
    </dsp:sp>
    <dsp:sp modelId="{DFF31BC8-2BE3-4F01-8E9A-911E9A3F1DD9}">
      <dsp:nvSpPr>
        <dsp:cNvPr id="0" name=""/>
        <dsp:cNvSpPr/>
      </dsp:nvSpPr>
      <dsp:spPr>
        <a:xfrm>
          <a:off x="2935411" y="3917151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Salary: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Negotiable is a good response</a:t>
          </a:r>
        </a:p>
      </dsp:txBody>
      <dsp:txXfrm>
        <a:off x="2935411" y="3917151"/>
        <a:ext cx="2358776" cy="1415266"/>
      </dsp:txXfrm>
    </dsp:sp>
    <dsp:sp modelId="{D0241C36-46CB-445D-B3E1-67A8E0546E56}">
      <dsp:nvSpPr>
        <dsp:cNvPr id="0" name=""/>
        <dsp:cNvSpPr/>
      </dsp:nvSpPr>
      <dsp:spPr>
        <a:xfrm>
          <a:off x="5836707" y="3917151"/>
          <a:ext cx="2358776" cy="1415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 References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>
                  <a:lumMod val="10000"/>
                </a:schemeClr>
              </a:solidFill>
              <a:latin typeface="+mn-lt"/>
              <a:cs typeface="Arial" panose="020B0604020202020204" pitchFamily="34" charset="0"/>
            </a:rPr>
            <a:t>Ask in advance</a:t>
          </a:r>
          <a:endParaRPr lang="en-US" sz="1800" kern="1200" dirty="0">
            <a:solidFill>
              <a:schemeClr val="tx2">
                <a:lumMod val="1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5836707" y="3917151"/>
        <a:ext cx="2358776" cy="14152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97AB8-B0B3-0643-BF94-F89BE9785C82}">
      <dsp:nvSpPr>
        <dsp:cNvPr id="0" name=""/>
        <dsp:cNvSpPr/>
      </dsp:nvSpPr>
      <dsp:spPr>
        <a:xfrm rot="16200000">
          <a:off x="778101" y="-778101"/>
          <a:ext cx="2527758" cy="408396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2">
                  <a:lumMod val="10000"/>
                </a:schemeClr>
              </a:solidFill>
            </a:rPr>
            <a:t>Use a professional looking email address</a:t>
          </a:r>
        </a:p>
      </dsp:txBody>
      <dsp:txXfrm rot="5400000">
        <a:off x="-1" y="1"/>
        <a:ext cx="4083960" cy="1895818"/>
      </dsp:txXfrm>
    </dsp:sp>
    <dsp:sp modelId="{B0191720-515B-BB4B-A73B-8D42760C25AB}">
      <dsp:nvSpPr>
        <dsp:cNvPr id="0" name=""/>
        <dsp:cNvSpPr/>
      </dsp:nvSpPr>
      <dsp:spPr>
        <a:xfrm>
          <a:off x="4083960" y="0"/>
          <a:ext cx="4083960" cy="2527758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-39838"/>
                <a:satOff val="1210"/>
                <a:lumOff val="68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39838"/>
                <a:satOff val="1210"/>
                <a:lumOff val="68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39838"/>
                <a:satOff val="1210"/>
                <a:lumOff val="68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2">
                  <a:lumMod val="10000"/>
                </a:schemeClr>
              </a:solidFill>
            </a:rPr>
            <a:t>Ensure your voicemail is appropriate</a:t>
          </a:r>
        </a:p>
      </dsp:txBody>
      <dsp:txXfrm>
        <a:off x="4083960" y="0"/>
        <a:ext cx="4083960" cy="1895818"/>
      </dsp:txXfrm>
    </dsp:sp>
    <dsp:sp modelId="{53651733-BF5B-7041-98EA-EDC3CDE4EE5C}">
      <dsp:nvSpPr>
        <dsp:cNvPr id="0" name=""/>
        <dsp:cNvSpPr/>
      </dsp:nvSpPr>
      <dsp:spPr>
        <a:xfrm rot="10800000">
          <a:off x="0" y="2527758"/>
          <a:ext cx="4083960" cy="2527758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-79676"/>
                <a:satOff val="2421"/>
                <a:lumOff val="137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79676"/>
                <a:satOff val="2421"/>
                <a:lumOff val="137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79676"/>
                <a:satOff val="2421"/>
                <a:lumOff val="137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2">
                  <a:lumMod val="10000"/>
                </a:schemeClr>
              </a:solidFill>
            </a:rPr>
            <a:t>Check your spam in your email for responses</a:t>
          </a:r>
        </a:p>
      </dsp:txBody>
      <dsp:txXfrm rot="10800000">
        <a:off x="0" y="3159697"/>
        <a:ext cx="4083960" cy="1895818"/>
      </dsp:txXfrm>
    </dsp:sp>
    <dsp:sp modelId="{1FD0E907-7164-3F4A-8901-70F2FE75D9DD}">
      <dsp:nvSpPr>
        <dsp:cNvPr id="0" name=""/>
        <dsp:cNvSpPr/>
      </dsp:nvSpPr>
      <dsp:spPr>
        <a:xfrm rot="5400000">
          <a:off x="4862061" y="1749656"/>
          <a:ext cx="2527758" cy="408396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-119514"/>
                <a:satOff val="3631"/>
                <a:lumOff val="206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119514"/>
                <a:satOff val="3631"/>
                <a:lumOff val="206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119514"/>
                <a:satOff val="3631"/>
                <a:lumOff val="206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2">
                  <a:lumMod val="10000"/>
                </a:schemeClr>
              </a:solidFill>
            </a:rPr>
            <a:t>Check voicemail often</a:t>
          </a:r>
        </a:p>
      </dsp:txBody>
      <dsp:txXfrm rot="-5400000">
        <a:off x="4083960" y="3159697"/>
        <a:ext cx="4083960" cy="1895818"/>
      </dsp:txXfrm>
    </dsp:sp>
    <dsp:sp modelId="{3A3BA999-484C-1C49-BE9E-D913AB51F6D8}">
      <dsp:nvSpPr>
        <dsp:cNvPr id="0" name=""/>
        <dsp:cNvSpPr/>
      </dsp:nvSpPr>
      <dsp:spPr>
        <a:xfrm>
          <a:off x="2858772" y="1895818"/>
          <a:ext cx="2450376" cy="1263879"/>
        </a:xfrm>
        <a:prstGeom prst="roundRect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2">
                  <a:lumMod val="10000"/>
                </a:schemeClr>
              </a:solidFill>
            </a:rPr>
            <a:t>Contact Information</a:t>
          </a:r>
        </a:p>
      </dsp:txBody>
      <dsp:txXfrm>
        <a:off x="2920469" y="1957515"/>
        <a:ext cx="2326982" cy="11404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23734-E207-7045-B124-469CDC7C4DDF}">
      <dsp:nvSpPr>
        <dsp:cNvPr id="0" name=""/>
        <dsp:cNvSpPr/>
      </dsp:nvSpPr>
      <dsp:spPr>
        <a:xfrm>
          <a:off x="781" y="648183"/>
          <a:ext cx="3047255" cy="18283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2">
                  <a:lumMod val="10000"/>
                </a:schemeClr>
              </a:solidFill>
            </a:rPr>
            <a:t>Dress appropriately</a:t>
          </a:r>
        </a:p>
      </dsp:txBody>
      <dsp:txXfrm>
        <a:off x="781" y="648183"/>
        <a:ext cx="3047255" cy="1828353"/>
      </dsp:txXfrm>
    </dsp:sp>
    <dsp:sp modelId="{1F1F4412-2FDF-794A-B454-4E72C8586EEE}">
      <dsp:nvSpPr>
        <dsp:cNvPr id="0" name=""/>
        <dsp:cNvSpPr/>
      </dsp:nvSpPr>
      <dsp:spPr>
        <a:xfrm>
          <a:off x="3352762" y="648183"/>
          <a:ext cx="3047255" cy="18283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2">
                  <a:lumMod val="10000"/>
                </a:schemeClr>
              </a:solidFill>
            </a:rPr>
            <a:t>Be prepared to answer questions</a:t>
          </a:r>
        </a:p>
      </dsp:txBody>
      <dsp:txXfrm>
        <a:off x="3352762" y="648183"/>
        <a:ext cx="3047255" cy="1828353"/>
      </dsp:txXfrm>
    </dsp:sp>
    <dsp:sp modelId="{7B117545-3C7D-F146-B3A0-195C42FEDBEE}">
      <dsp:nvSpPr>
        <dsp:cNvPr id="0" name=""/>
        <dsp:cNvSpPr/>
      </dsp:nvSpPr>
      <dsp:spPr>
        <a:xfrm>
          <a:off x="1676772" y="2781262"/>
          <a:ext cx="3047255" cy="18283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2">
                  <a:lumMod val="10000"/>
                </a:schemeClr>
              </a:solidFill>
            </a:rPr>
            <a:t>Follow up within 3 days with a phone call</a:t>
          </a:r>
        </a:p>
      </dsp:txBody>
      <dsp:txXfrm>
        <a:off x="1676772" y="2781262"/>
        <a:ext cx="3047255" cy="18283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DDD45-F58A-0B4A-BBD9-F3645E706E80}">
      <dsp:nvSpPr>
        <dsp:cNvPr id="0" name=""/>
        <dsp:cNvSpPr/>
      </dsp:nvSpPr>
      <dsp:spPr>
        <a:xfrm>
          <a:off x="642575" y="1276791"/>
          <a:ext cx="1275549" cy="127554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Get the job</a:t>
          </a:r>
        </a:p>
      </dsp:txBody>
      <dsp:txXfrm>
        <a:off x="829375" y="1463591"/>
        <a:ext cx="901949" cy="901949"/>
      </dsp:txXfrm>
    </dsp:sp>
    <dsp:sp modelId="{1354FECC-543D-464D-BC77-66AD29219188}">
      <dsp:nvSpPr>
        <dsp:cNvPr id="0" name=""/>
        <dsp:cNvSpPr/>
      </dsp:nvSpPr>
      <dsp:spPr>
        <a:xfrm rot="16200000">
          <a:off x="906756" y="677944"/>
          <a:ext cx="747187" cy="363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890E6-CF1C-B34C-9E2A-B200B828507B}">
      <dsp:nvSpPr>
        <dsp:cNvPr id="0" name=""/>
        <dsp:cNvSpPr/>
      </dsp:nvSpPr>
      <dsp:spPr>
        <a:xfrm>
          <a:off x="674464" y="1407"/>
          <a:ext cx="1211771" cy="969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Resume &amp; Cover Letter</a:t>
          </a:r>
        </a:p>
      </dsp:txBody>
      <dsp:txXfrm>
        <a:off x="702857" y="29800"/>
        <a:ext cx="1154985" cy="912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/>
          <a:lstStyle/>
          <a:p>
            <a:fld id="{B0FE2824-C2A0-4931-BB32-60B24BDBB3CC}" type="datetimeFigureOut">
              <a:rPr lang="en-US" smtClean="0"/>
              <a:t>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6553200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Box 28"/>
          <p:cNvSpPr txBox="1">
            <a:spLocks noChangeArrowheads="1"/>
          </p:cNvSpPr>
          <p:nvPr userDrawn="1"/>
        </p:nvSpPr>
        <p:spPr bwMode="auto">
          <a:xfrm>
            <a:off x="2381578" y="655002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700" dirty="0"/>
              <a:t>© Take Charge Today – May</a:t>
            </a:r>
            <a:r>
              <a:rPr lang="en-US" sz="700" baseline="0" dirty="0"/>
              <a:t> 2014</a:t>
            </a:r>
            <a:r>
              <a:rPr lang="en-US" sz="700" dirty="0"/>
              <a:t>– Get a Job– Slide </a:t>
            </a:r>
            <a:fld id="{E8E7A28B-21EA-48EB-9734-82BD79F06FB7}" type="slidenum">
              <a:rPr lang="en-US" sz="700" smtClean="0"/>
              <a:pPr algn="ctr">
                <a:defRPr/>
              </a:pPr>
              <a:t>‹#›</a:t>
            </a:fld>
            <a:endParaRPr lang="en-US" sz="700" dirty="0"/>
          </a:p>
          <a:p>
            <a:pPr algn="ctr">
              <a:defRPr/>
            </a:pPr>
            <a:r>
              <a:rPr lang="en-US" sz="700" dirty="0"/>
              <a:t>Funded by a grant from Take Charge America, Inc. to the Norton School of Family and Consumer Sciences  Take Charge America Institute at the University of Arizona</a:t>
            </a:r>
          </a:p>
        </p:txBody>
      </p:sp>
      <p:pic>
        <p:nvPicPr>
          <p:cNvPr id="9" name="Picture 12" descr="TCA-New-Logo-3-color"/>
          <p:cNvPicPr>
            <a:picLocks noChangeAspect="1" noChangeArrowheads="1"/>
          </p:cNvPicPr>
          <p:nvPr userDrawn="1"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2" y="6606540"/>
            <a:ext cx="1182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1024" y="6553199"/>
            <a:ext cx="1229776" cy="29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/>
          <p:cNvSpPr txBox="1">
            <a:spLocks noChangeArrowheads="1"/>
          </p:cNvSpPr>
          <p:nvPr userDrawn="1"/>
        </p:nvSpPr>
        <p:spPr bwMode="auto">
          <a:xfrm>
            <a:off x="11503025" y="43190"/>
            <a:ext cx="685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chemeClr val="tx1"/>
                </a:solidFill>
              </a:rPr>
              <a:t>2.3.6.G1</a:t>
            </a:r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microsoft.com/office/2007/relationships/hdphoto" Target="../media/hdphoto4.wdp"/><Relationship Id="rId9" Type="http://schemas.microsoft.com/office/2007/relationships/diagramDrawing" Target="../diagrams/drawin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27.xml"/><Relationship Id="rId7" Type="http://schemas.openxmlformats.org/officeDocument/2006/relationships/image" Target="../media/image5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29.xml"/><Relationship Id="rId7" Type="http://schemas.openxmlformats.org/officeDocument/2006/relationships/image" Target="../media/image5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 a Job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Dream it, Find it, Get it, Love it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90600" y="4572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In 2012 the average American held over 15 jobs.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9545" y="6248400"/>
            <a:ext cx="1112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Meister, Jeanne. "Job Hopping Is the 'New Normal' for </a:t>
            </a:r>
            <a:r>
              <a:rPr lang="en-US" sz="1000" dirty="0" err="1"/>
              <a:t>Millennials</a:t>
            </a:r>
            <a:r>
              <a:rPr lang="en-US" sz="1000" dirty="0"/>
              <a:t>: Three Ways to Prevent a Human Resource Nightmare." Forbes. Forbes Magazine, 14 Aug. 2012. Web. 07 May 2014.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4114800"/>
            <a:ext cx="4267200" cy="150810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What might 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</a:rPr>
              <a:t>job hopping </a:t>
            </a:r>
          </a:p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indicate to a </a:t>
            </a:r>
          </a:p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potential employer?</a:t>
            </a:r>
          </a:p>
          <a:p>
            <a:pPr algn="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14" name="Picture 13" descr="TIE(1)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20924235">
            <a:off x="7207161" y="4395033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Changing Jobs Verbiage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4722812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4"/>
                </a:solidFill>
              </a:rPr>
              <a:t>To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List Changes as: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315200" y="1828800"/>
            <a:ext cx="4192588" cy="685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8AA5D"/>
                </a:solidFill>
              </a:rPr>
              <a:t>Not to do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List Changes as: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9296400" y="4114800"/>
            <a:ext cx="2667000" cy="21336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Create a T Chart &amp; list what:</a:t>
            </a:r>
          </a:p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“to do”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and what</a:t>
            </a:r>
          </a:p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“not to do”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562600" y="2514600"/>
            <a:ext cx="0" cy="2743200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2514600"/>
            <a:ext cx="10287000" cy="0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/>
          <p:cNvSpPr txBox="1">
            <a:spLocks/>
          </p:cNvSpPr>
          <p:nvPr/>
        </p:nvSpPr>
        <p:spPr>
          <a:xfrm>
            <a:off x="914400" y="2895600"/>
            <a:ext cx="5029200" cy="367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Seasonal</a:t>
            </a:r>
          </a:p>
          <a:p>
            <a:pPr lvl="1"/>
            <a:r>
              <a:rPr lang="en-US" dirty="0"/>
              <a:t>Better Opportunity</a:t>
            </a:r>
          </a:p>
          <a:p>
            <a:pPr lvl="1"/>
            <a:r>
              <a:rPr lang="en-US" dirty="0"/>
              <a:t>Seasonal Employment</a:t>
            </a:r>
          </a:p>
          <a:p>
            <a:pPr lvl="1"/>
            <a:r>
              <a:rPr lang="en-US" dirty="0"/>
              <a:t>Further Education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6400800" y="2895600"/>
            <a:ext cx="5029200" cy="367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Fired</a:t>
            </a:r>
          </a:p>
          <a:p>
            <a:pPr lvl="1"/>
            <a:r>
              <a:rPr lang="en-US" dirty="0"/>
              <a:t>Hated Job</a:t>
            </a:r>
          </a:p>
          <a:p>
            <a:pPr lvl="1"/>
            <a:r>
              <a:rPr lang="en-US" dirty="0"/>
              <a:t>Disliked Boss</a:t>
            </a:r>
          </a:p>
          <a:p>
            <a:pPr lvl="1"/>
            <a:r>
              <a:rPr lang="en-US" dirty="0"/>
              <a:t>Mean Co-workers</a:t>
            </a:r>
          </a:p>
        </p:txBody>
      </p:sp>
    </p:spTree>
    <p:extLst>
      <p:ext uri="{BB962C8B-B14F-4D97-AF65-F5344CB8AC3E}">
        <p14:creationId xmlns:p14="http://schemas.microsoft.com/office/powerpoint/2010/main" val="276259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References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4722812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4"/>
                </a:solidFill>
              </a:rPr>
              <a:t>Who to List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2590800"/>
            <a:ext cx="5029200" cy="3675063"/>
          </a:xfrm>
        </p:spPr>
        <p:txBody>
          <a:bodyPr/>
          <a:lstStyle/>
          <a:p>
            <a:r>
              <a:rPr lang="en-US" dirty="0"/>
              <a:t>Teachers</a:t>
            </a:r>
          </a:p>
          <a:p>
            <a:r>
              <a:rPr lang="en-US" dirty="0"/>
              <a:t>Coaches or Advisors</a:t>
            </a:r>
          </a:p>
          <a:p>
            <a:r>
              <a:rPr lang="en-US" dirty="0"/>
              <a:t>Former Employers</a:t>
            </a:r>
          </a:p>
          <a:p>
            <a:r>
              <a:rPr lang="en-US" dirty="0"/>
              <a:t>Counselor </a:t>
            </a:r>
          </a:p>
          <a:p>
            <a:r>
              <a:rPr lang="en-US" dirty="0"/>
              <a:t>Neighbor</a:t>
            </a:r>
          </a:p>
          <a:p>
            <a:r>
              <a:rPr lang="en-US" dirty="0"/>
              <a:t>Those you have volunteered for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705600" y="1828800"/>
            <a:ext cx="4192588" cy="685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8AA5D"/>
                </a:solidFill>
              </a:rPr>
              <a:t>Who Not to List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26188" y="2590800"/>
            <a:ext cx="5029200" cy="3598863"/>
          </a:xfrm>
        </p:spPr>
        <p:txBody>
          <a:bodyPr/>
          <a:lstStyle/>
          <a:p>
            <a:r>
              <a:rPr lang="en-US" dirty="0"/>
              <a:t>Friends</a:t>
            </a:r>
          </a:p>
          <a:p>
            <a:r>
              <a:rPr lang="en-US" dirty="0"/>
              <a:t>Girlfriend or Boyfriend</a:t>
            </a:r>
          </a:p>
          <a:p>
            <a:r>
              <a:rPr lang="en-US" dirty="0"/>
              <a:t>Relatives</a:t>
            </a:r>
          </a:p>
          <a:p>
            <a:r>
              <a:rPr lang="en-US" dirty="0"/>
              <a:t>Classmates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9296400" y="4114800"/>
            <a:ext cx="2667000" cy="21336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Create a T Chart &amp; list what:</a:t>
            </a:r>
          </a:p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“Who to”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and what</a:t>
            </a:r>
          </a:p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“Who not to”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562600" y="2514600"/>
            <a:ext cx="0" cy="2743200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2514600"/>
            <a:ext cx="10287000" cy="0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0" y="5562600"/>
            <a:ext cx="6858000" cy="830997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Be sure to ask your references to ensure </a:t>
            </a:r>
          </a:p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they give positive information.</a:t>
            </a:r>
          </a:p>
        </p:txBody>
      </p:sp>
      <p:pic>
        <p:nvPicPr>
          <p:cNvPr id="18" name="Content Placeholder 9" descr="Copy of TIE exlaimati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23179" r="40866" b="26338"/>
          <a:stretch/>
        </p:blipFill>
        <p:spPr>
          <a:xfrm rot="257023">
            <a:off x="8573473" y="5505222"/>
            <a:ext cx="543868" cy="10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Turning in your Application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411597"/>
              </p:ext>
            </p:extLst>
          </p:nvPr>
        </p:nvGraphicFramePr>
        <p:xfrm>
          <a:off x="838200" y="685800"/>
          <a:ext cx="6400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05800" y="3581400"/>
            <a:ext cx="2819400" cy="2246769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Assume you will be interviewed on the spot</a:t>
            </a:r>
          </a:p>
          <a:p>
            <a:pPr algn="ctr"/>
            <a:endParaRPr lang="en-US" sz="2400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2">
                  <a:lumMod val="25000"/>
                </a:schemeClr>
              </a:solidFill>
            </a:endParaRPr>
          </a:p>
          <a:p>
            <a:pPr algn="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14" name="Content Placeholder 9" descr="Copy of TIE exlaimation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23179" r="40866" b="26338"/>
          <a:stretch/>
        </p:blipFill>
        <p:spPr>
          <a:xfrm>
            <a:off x="9643128" y="4666916"/>
            <a:ext cx="54386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a Job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356883"/>
              </p:ext>
            </p:extLst>
          </p:nvPr>
        </p:nvGraphicFramePr>
        <p:xfrm>
          <a:off x="8915400" y="3352800"/>
          <a:ext cx="2560701" cy="255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10329611"/>
              </p:ext>
            </p:extLst>
          </p:nvPr>
        </p:nvGraphicFramePr>
        <p:xfrm>
          <a:off x="457200" y="685800"/>
          <a:ext cx="11277600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97359"/>
            <a:ext cx="11430000" cy="76944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What do you already know about cover letters and resumes? </a:t>
            </a:r>
          </a:p>
          <a:p>
            <a:pPr algn="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9" name="Picture 8" descr="TIE(1)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20924235">
            <a:off x="1187094" y="54345"/>
            <a:ext cx="684634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Resume Basics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29939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29400" y="5719227"/>
            <a:ext cx="5334000" cy="830997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Utilize secondary career centers after college graduation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" name="Content Placeholder 9" descr="Copy of TIE exlaimation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23179" r="40866" b="26338"/>
          <a:stretch/>
        </p:blipFill>
        <p:spPr>
          <a:xfrm rot="391969">
            <a:off x="11493256" y="5513628"/>
            <a:ext cx="54386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Combination Example</a:t>
            </a: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4-05-08 at 4.3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8610600" cy="617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2400" y="5105400"/>
            <a:ext cx="4267200" cy="1138773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Is there anything missing  on this resume?</a:t>
            </a:r>
          </a:p>
          <a:p>
            <a:pPr algn="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9" name="Picture 8" descr="TIE(1)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623938">
            <a:off x="11313272" y="5001611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What to include in a Resume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217088"/>
              </p:ext>
            </p:extLst>
          </p:nvPr>
        </p:nvGraphicFramePr>
        <p:xfrm>
          <a:off x="914400" y="1600200"/>
          <a:ext cx="10134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791200"/>
            <a:ext cx="10820400" cy="76944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When is it a good idea to include an objective on a resume? </a:t>
            </a:r>
          </a:p>
          <a:p>
            <a:pPr algn="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8" name="Picture 7" descr="TIE(1)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623938">
            <a:off x="10322670" y="5498247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What to include in a Resume</a:t>
            </a: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235102"/>
              </p:ext>
            </p:extLst>
          </p:nvPr>
        </p:nvGraphicFramePr>
        <p:xfrm>
          <a:off x="533400" y="1676400"/>
          <a:ext cx="1112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0" y="6019800"/>
            <a:ext cx="5334000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List in chronological order</a:t>
            </a:r>
            <a:endParaRPr lang="en-US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" name="Content Placeholder 9" descr="Copy of TIE exlaimation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23179" r="40866" b="26338"/>
          <a:stretch/>
        </p:blipFill>
        <p:spPr>
          <a:xfrm rot="391969">
            <a:off x="8209553" y="5586771"/>
            <a:ext cx="482808" cy="10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810378"/>
              </p:ext>
            </p:extLst>
          </p:nvPr>
        </p:nvGraphicFramePr>
        <p:xfrm>
          <a:off x="228600" y="304800"/>
          <a:ext cx="11658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What to include in a Resume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52563"/>
              </p:ext>
            </p:extLst>
          </p:nvPr>
        </p:nvGraphicFramePr>
        <p:xfrm>
          <a:off x="609600" y="1676400"/>
          <a:ext cx="10972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7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 Letter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a Job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334384"/>
              </p:ext>
            </p:extLst>
          </p:nvPr>
        </p:nvGraphicFramePr>
        <p:xfrm>
          <a:off x="8915400" y="3352800"/>
          <a:ext cx="2560701" cy="255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9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itle 6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Cover Letter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605581"/>
              </p:ext>
            </p:extLst>
          </p:nvPr>
        </p:nvGraphicFramePr>
        <p:xfrm>
          <a:off x="381000" y="457200"/>
          <a:ext cx="9296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Cover Letter Dissection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447465"/>
              </p:ext>
            </p:extLst>
          </p:nvPr>
        </p:nvGraphicFramePr>
        <p:xfrm>
          <a:off x="838200" y="1825624"/>
          <a:ext cx="10515600" cy="45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57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143000"/>
            <a:ext cx="10312400" cy="5029200"/>
          </a:xfrm>
          <a:ln>
            <a:noFill/>
          </a:ln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235 E. Pacific Street, Apt. 2B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San Francisco, CA 94115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Jenson Pro"/>
                <a:ea typeface="Times New Roman"/>
              </a:rPr>
              <a:t> </a:t>
            </a:r>
            <a:endParaRPr lang="en-US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May 13</a:t>
            </a:r>
            <a:r>
              <a:rPr lang="en-US" b="1">
                <a:latin typeface="Adobe Jenson Pro"/>
                <a:ea typeface="Times New Roman"/>
              </a:rPr>
              <a:t>, 2014</a:t>
            </a:r>
            <a:endParaRPr lang="en-US" b="1" dirty="0">
              <a:latin typeface="Adobe Jenson Pro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Jenson Pro"/>
                <a:ea typeface="Times New Roman"/>
              </a:rPr>
              <a:t> </a:t>
            </a:r>
            <a:endParaRPr lang="en-US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Dr. Daniel Carter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Dean, General Studies Program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University of San Francisco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125 Height Street, Room 222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dobe Jenson Pro"/>
                <a:ea typeface="Times New Roman"/>
              </a:rPr>
              <a:t>San Francisco, CA  94113</a:t>
            </a:r>
            <a:endParaRPr lang="en-US" b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dobe Jenson Pro"/>
                <a:ea typeface="Times New Roman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latin typeface="Adobe Jenson Pro"/>
                <a:ea typeface="Times New Roman"/>
              </a:rPr>
              <a:t>Dear Dr. Carter</a:t>
            </a:r>
            <a:r>
              <a:rPr lang="en-US" dirty="0">
                <a:latin typeface="Adobe Jenson Pro"/>
                <a:ea typeface="Times New Roman"/>
              </a:rPr>
              <a:t>: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990600"/>
            <a:ext cx="4673600" cy="1524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2362200"/>
            <a:ext cx="5270771" cy="2286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32451" y="990600"/>
            <a:ext cx="4064000" cy="12954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Sender Address 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14851" y="2816158"/>
            <a:ext cx="5181600" cy="2281136"/>
          </a:xfrm>
          <a:prstGeom prst="rect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Name of the 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Specific Person 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you want to read the letter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Business Address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26000" y="5562600"/>
            <a:ext cx="3657600" cy="762000"/>
          </a:xfrm>
          <a:prstGeom prst="rect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Punctuate with a Semicolon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29200" y="1371600"/>
            <a:ext cx="299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6"/>
          </p:cNvCxnSpPr>
          <p:nvPr/>
        </p:nvCxnSpPr>
        <p:spPr>
          <a:xfrm flipH="1">
            <a:off x="5423171" y="3276600"/>
            <a:ext cx="123163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743200" y="5105400"/>
            <a:ext cx="233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9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Paragraph 1-Introduction</a:t>
            </a:r>
          </a:p>
        </p:txBody>
      </p:sp>
      <p:pic>
        <p:nvPicPr>
          <p:cNvPr id="5" name="Picture 4" descr="Screen Shot 2014-05-08 at 9.5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11887200" cy="1619209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37946440"/>
              </p:ext>
            </p:extLst>
          </p:nvPr>
        </p:nvGraphicFramePr>
        <p:xfrm>
          <a:off x="533400" y="3733800"/>
          <a:ext cx="11277600" cy="248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1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Paragraph 2-The Sales Pitch</a:t>
            </a:r>
          </a:p>
        </p:txBody>
      </p:sp>
      <p:pic>
        <p:nvPicPr>
          <p:cNvPr id="3" name="Picture 2" descr="Screen Shot 2014-05-08 at 10.0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981200"/>
            <a:ext cx="11968636" cy="2578100"/>
          </a:xfrm>
          <a:prstGeom prst="rect">
            <a:avLst/>
          </a:prstGeom>
          <a:ln w="57150" cmpd="sng"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24600" y="5105400"/>
            <a:ext cx="5715000" cy="150810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What type of information did your </a:t>
            </a:r>
          </a:p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group say was included?</a:t>
            </a:r>
          </a:p>
          <a:p>
            <a:endParaRPr lang="en-US" sz="2400" dirty="0">
              <a:solidFill>
                <a:schemeClr val="tx2">
                  <a:lumMod val="25000"/>
                </a:schemeClr>
              </a:solidFill>
            </a:endParaRPr>
          </a:p>
          <a:p>
            <a:pPr algn="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5" name="Picture 4" descr="TIE(1)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623938">
            <a:off x="10891633" y="4968933"/>
            <a:ext cx="1166001" cy="1594919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53954574"/>
              </p:ext>
            </p:extLst>
          </p:nvPr>
        </p:nvGraphicFramePr>
        <p:xfrm>
          <a:off x="0" y="1295400"/>
          <a:ext cx="1219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452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3ABA5C-87CA-C948-B1CC-E4BBA3564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6A7105-B067-1343-BDD9-CC6DF5AEA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994D9D-6B2F-3946-B601-E615F9447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CFC6E5-7E11-344C-8990-41790DD62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AA65BF-45E1-3F40-B20F-CE418497E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Paragraph 3-Close the Deal</a:t>
            </a:r>
          </a:p>
        </p:txBody>
      </p:sp>
      <p:pic>
        <p:nvPicPr>
          <p:cNvPr id="3" name="Picture 2" descr="Screen Shot 2014-05-08 at 10.1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11033764" cy="1313543"/>
          </a:xfrm>
          <a:prstGeom prst="rect">
            <a:avLst/>
          </a:prstGeom>
          <a:ln w="57150" cmpd="sng">
            <a:solidFill>
              <a:srgbClr val="008000"/>
            </a:solidFill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2907954"/>
              </p:ext>
            </p:extLst>
          </p:nvPr>
        </p:nvGraphicFramePr>
        <p:xfrm>
          <a:off x="533400" y="3733800"/>
          <a:ext cx="11277600" cy="248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18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Finishing Details</a:t>
            </a:r>
          </a:p>
        </p:txBody>
      </p:sp>
      <p:pic>
        <p:nvPicPr>
          <p:cNvPr id="5" name="Picture 4" descr="Screen Shot 2014-05-08 at 10.19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4318300" cy="33911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5-Point Star 3"/>
          <p:cNvSpPr/>
          <p:nvPr/>
        </p:nvSpPr>
        <p:spPr>
          <a:xfrm>
            <a:off x="17585" y="2590800"/>
            <a:ext cx="1575972" cy="1429434"/>
          </a:xfrm>
          <a:prstGeom prst="star5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1676400"/>
            <a:ext cx="4064000" cy="9906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Thank you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26149" y="2057400"/>
            <a:ext cx="299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00600" y="3048000"/>
            <a:ext cx="4064000" cy="9906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4 spaces for signature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05000" y="3429000"/>
            <a:ext cx="32371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53200" y="4343400"/>
            <a:ext cx="4064000" cy="9906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Enclosure to indicate resume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57400" y="4724400"/>
            <a:ext cx="472440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a Job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000832"/>
              </p:ext>
            </p:extLst>
          </p:nvPr>
        </p:nvGraphicFramePr>
        <p:xfrm>
          <a:off x="8153400" y="3352800"/>
          <a:ext cx="3124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8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Find it…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5713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5105400" cy="16764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The First </a:t>
            </a:r>
            <a:br>
              <a:rPr lang="en-US" sz="5400" dirty="0"/>
            </a:br>
            <a:r>
              <a:rPr lang="en-US" sz="5400" dirty="0"/>
              <a:t>Impression</a:t>
            </a:r>
          </a:p>
        </p:txBody>
      </p:sp>
      <p:pic>
        <p:nvPicPr>
          <p:cNvPr id="6" name="Content Placeholder 5" descr="first-impression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84" r="-8960"/>
          <a:stretch/>
        </p:blipFill>
        <p:spPr>
          <a:xfrm>
            <a:off x="0" y="2057400"/>
            <a:ext cx="5408246" cy="4351338"/>
          </a:xfr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845439832"/>
              </p:ext>
            </p:extLst>
          </p:nvPr>
        </p:nvGraphicFramePr>
        <p:xfrm>
          <a:off x="5562600" y="381001"/>
          <a:ext cx="5859584" cy="605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13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11201400" cy="114522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Interview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884059"/>
              </p:ext>
            </p:extLst>
          </p:nvPr>
        </p:nvGraphicFramePr>
        <p:xfrm>
          <a:off x="851877" y="1889369"/>
          <a:ext cx="1016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>
          <a:xfrm>
            <a:off x="9741693" y="381000"/>
            <a:ext cx="1600200" cy="6019799"/>
          </a:xfrm>
        </p:spPr>
        <p:txBody>
          <a:bodyPr>
            <a:noAutofit/>
          </a:bodyPr>
          <a:lstStyle/>
          <a:p>
            <a:r>
              <a:rPr lang="en-US" sz="5400" dirty="0"/>
              <a:t>Before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731042"/>
              </p:ext>
            </p:extLst>
          </p:nvPr>
        </p:nvGraphicFramePr>
        <p:xfrm>
          <a:off x="-56662" y="595923"/>
          <a:ext cx="10896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1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During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068791"/>
              </p:ext>
            </p:extLst>
          </p:nvPr>
        </p:nvGraphicFramePr>
        <p:xfrm>
          <a:off x="228600" y="457200"/>
          <a:ext cx="9220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9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Final Impression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658137"/>
              </p:ext>
            </p:extLst>
          </p:nvPr>
        </p:nvGraphicFramePr>
        <p:xfrm>
          <a:off x="762000" y="381000"/>
          <a:ext cx="8686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0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Virtual Interviews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8562319"/>
              </p:ext>
            </p:extLst>
          </p:nvPr>
        </p:nvGraphicFramePr>
        <p:xfrm>
          <a:off x="838200" y="381000"/>
          <a:ext cx="838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0" y="5257800"/>
            <a:ext cx="4267200" cy="150810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What types of virtual interviews have you </a:t>
            </a:r>
          </a:p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heard of? </a:t>
            </a:r>
          </a:p>
          <a:p>
            <a:pPr algn="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6" name="Picture 5" descr="TIE(1)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623938">
            <a:off x="10856071" y="5382611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a Job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490375"/>
              </p:ext>
            </p:extLst>
          </p:nvPr>
        </p:nvGraphicFramePr>
        <p:xfrm>
          <a:off x="8153400" y="3352800"/>
          <a:ext cx="3124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57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Arial" panose="020B0604020202020204" pitchFamily="34" charset="0"/>
              </a:rPr>
              <a:t>After The Interview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7960246"/>
              </p:ext>
            </p:extLst>
          </p:nvPr>
        </p:nvGraphicFramePr>
        <p:xfrm>
          <a:off x="1117600" y="1524000"/>
          <a:ext cx="9042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96200" y="228600"/>
            <a:ext cx="4267200" cy="1138773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Why is it important to </a:t>
            </a:r>
          </a:p>
          <a:p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take notes?</a:t>
            </a:r>
          </a:p>
          <a:p>
            <a:pPr algn="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5" name="Picture 4" descr="TIE(1)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623938">
            <a:off x="11237072" y="201011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Thank You Letter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183528"/>
              </p:ext>
            </p:extLst>
          </p:nvPr>
        </p:nvGraphicFramePr>
        <p:xfrm>
          <a:off x="304800" y="1752600"/>
          <a:ext cx="10668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1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after the Interview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6600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3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505200"/>
            <a:ext cx="9601200" cy="1838519"/>
          </a:xfrm>
        </p:spPr>
        <p:txBody>
          <a:bodyPr/>
          <a:lstStyle/>
          <a:p>
            <a:r>
              <a:rPr lang="en-US" dirty="0"/>
              <a:t>Job Application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a Job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141169"/>
              </p:ext>
            </p:extLst>
          </p:nvPr>
        </p:nvGraphicFramePr>
        <p:xfrm>
          <a:off x="8343410" y="3438611"/>
          <a:ext cx="3886200" cy="251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7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704874"/>
              </p:ext>
            </p:extLst>
          </p:nvPr>
        </p:nvGraphicFramePr>
        <p:xfrm>
          <a:off x="228600" y="304800"/>
          <a:ext cx="11658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9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0" y="228600"/>
            <a:ext cx="3429000" cy="1905000"/>
          </a:xfrm>
        </p:spPr>
        <p:txBody>
          <a:bodyPr/>
          <a:lstStyle/>
          <a:p>
            <a:r>
              <a:rPr lang="en-US" dirty="0"/>
              <a:t>What is a job application?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574760"/>
              </p:ext>
            </p:extLst>
          </p:nvPr>
        </p:nvGraphicFramePr>
        <p:xfrm>
          <a:off x="228600" y="152400"/>
          <a:ext cx="7543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001000" y="2438400"/>
            <a:ext cx="3886200" cy="30480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5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A written request for employment typically on a specific form provided by the potential employer</a:t>
            </a:r>
            <a:r>
              <a:rPr lang="en-US" sz="65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E90DF3-BE3D-6343-891E-9721F694B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BE90DF3-BE3D-6343-891E-9721F694B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3BE9B9-977D-7341-B1E4-B6B3C761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453BE9B9-977D-7341-B1E4-B6B3C7611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206DAB-88A4-A147-BA59-06579C057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B5206DAB-88A4-A147-BA59-06579C057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B2F638-7245-8B45-974C-C341C7980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47B2F638-7245-8B45-974C-C341C7980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4D0DEE-FB3A-FD4F-888E-74EF5254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34D0DEE-FB3A-FD4F-888E-74EF52547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812EF3-B463-7D40-8425-2CD971F43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74812EF3-B463-7D40-8425-2CD971F43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Get the Application</a:t>
            </a:r>
          </a:p>
        </p:txBody>
      </p:sp>
      <p:graphicFrame>
        <p:nvGraphicFramePr>
          <p:cNvPr id="6" name="Content Placeholder 5" descr="Segmented Proces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948691"/>
              </p:ext>
            </p:extLst>
          </p:nvPr>
        </p:nvGraphicFramePr>
        <p:xfrm>
          <a:off x="809006" y="156283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5923114"/>
            <a:ext cx="6324600" cy="1138773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Why is it unwise to ask for an application </a:t>
            </a:r>
          </a:p>
          <a:p>
            <a:pPr algn="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at a dinner restaurant at 6pm?</a:t>
            </a:r>
          </a:p>
          <a:p>
            <a:pPr algn="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4" name="Picture 3" descr="TIE(1)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20924235">
            <a:off x="5623381" y="5614234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20200" y="1371600"/>
            <a:ext cx="2743200" cy="1905000"/>
          </a:xfrm>
        </p:spPr>
        <p:txBody>
          <a:bodyPr/>
          <a:lstStyle/>
          <a:p>
            <a:pPr algn="ctr"/>
            <a:r>
              <a:rPr lang="en-US" dirty="0"/>
              <a:t>Complete the Application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161982"/>
              </p:ext>
            </p:extLst>
          </p:nvPr>
        </p:nvGraphicFramePr>
        <p:xfrm>
          <a:off x="486394" y="549743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20200" y="3505200"/>
            <a:ext cx="2819400" cy="2246769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Make additional copies of the application in case you make mistakes</a:t>
            </a:r>
          </a:p>
          <a:p>
            <a:pPr algn="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10" name="Content Placeholder 9" descr="Copy of TIE exlaimation.jpg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23179" r="40866" b="26338"/>
          <a:stretch/>
        </p:blipFill>
        <p:spPr>
          <a:xfrm rot="257023">
            <a:off x="11395729" y="4590716"/>
            <a:ext cx="543868" cy="1143000"/>
          </a:xfrm>
        </p:spPr>
      </p:pic>
    </p:spTree>
    <p:extLst>
      <p:ext uri="{BB962C8B-B14F-4D97-AF65-F5344CB8AC3E}">
        <p14:creationId xmlns:p14="http://schemas.microsoft.com/office/powerpoint/2010/main" val="632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>
          <a:xfrm>
            <a:off x="8991600" y="457200"/>
            <a:ext cx="1600200" cy="5811838"/>
          </a:xfrm>
        </p:spPr>
        <p:txBody>
          <a:bodyPr/>
          <a:lstStyle/>
          <a:p>
            <a:r>
              <a:rPr lang="en-US" dirty="0"/>
              <a:t>Tips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58288119"/>
              </p:ext>
            </p:extLst>
          </p:nvPr>
        </p:nvGraphicFramePr>
        <p:xfrm>
          <a:off x="747478" y="354684"/>
          <a:ext cx="8167921" cy="505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62800" y="5105400"/>
            <a:ext cx="4800600" cy="150810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Why might an email such as samrowdy@gmail.com  </a:t>
            </a:r>
          </a:p>
          <a:p>
            <a:pPr algn="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be inappropriate?</a:t>
            </a:r>
          </a:p>
          <a:p>
            <a:pPr algn="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9" name="Picture 8" descr="TIE(1)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06" t="22374" r="40690" b="24340"/>
          <a:stretch/>
        </p:blipFill>
        <p:spPr>
          <a:xfrm rot="20924235">
            <a:off x="7283361" y="5309434"/>
            <a:ext cx="656858" cy="12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Contact Information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4722812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4"/>
                </a:solidFill>
              </a:rPr>
              <a:t>To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Write full name</a:t>
            </a:r>
          </a:p>
          <a:p>
            <a:r>
              <a:rPr lang="en-US" sz="2400" dirty="0"/>
              <a:t>List phone number &amp; email</a:t>
            </a:r>
          </a:p>
          <a:p>
            <a:r>
              <a:rPr lang="en-US" sz="2400" dirty="0"/>
              <a:t>Social Security number </a:t>
            </a:r>
          </a:p>
          <a:p>
            <a:pPr lvl="1"/>
            <a:r>
              <a:rPr lang="en-US" sz="2000" dirty="0"/>
              <a:t>Draw a straight line</a:t>
            </a:r>
          </a:p>
          <a:p>
            <a:pPr lvl="1"/>
            <a:r>
              <a:rPr lang="en-US" sz="2000" dirty="0"/>
              <a:t>Write “will be given upon interview”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315200" y="1828800"/>
            <a:ext cx="4192588" cy="685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8AA5D"/>
                </a:solidFill>
              </a:rPr>
              <a:t>Not to do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List an email that may give a bad impression</a:t>
            </a:r>
          </a:p>
          <a:p>
            <a:r>
              <a:rPr lang="en-US" sz="2400" dirty="0"/>
              <a:t>Have a rude voicemail</a:t>
            </a:r>
          </a:p>
          <a:p>
            <a:r>
              <a:rPr lang="en-US" sz="2400" dirty="0"/>
              <a:t>Let your voicemail get full</a:t>
            </a:r>
          </a:p>
          <a:p>
            <a:r>
              <a:rPr lang="en-US" sz="2400" dirty="0"/>
              <a:t>Have voicemail with music</a:t>
            </a:r>
          </a:p>
          <a:p>
            <a:r>
              <a:rPr lang="en-US" sz="2400" dirty="0"/>
              <a:t>List Social Security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5566827"/>
            <a:ext cx="6858000" cy="1138773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Listing your Social Security number </a:t>
            </a:r>
          </a:p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can result in identity theft.</a:t>
            </a:r>
          </a:p>
          <a:p>
            <a:pPr algn="r"/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10" name="Content Placeholder 9" descr="Copy of TIE exlaimation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18" t="23179" r="40866" b="26338"/>
          <a:stretch/>
        </p:blipFill>
        <p:spPr>
          <a:xfrm rot="257023">
            <a:off x="8271529" y="5543884"/>
            <a:ext cx="543868" cy="1143000"/>
          </a:xfrm>
          <a:prstGeom prst="rect">
            <a:avLst/>
          </a:prstGeom>
        </p:spPr>
      </p:pic>
      <p:sp>
        <p:nvSpPr>
          <p:cNvPr id="12" name="Folded Corner 11"/>
          <p:cNvSpPr/>
          <p:nvPr/>
        </p:nvSpPr>
        <p:spPr>
          <a:xfrm>
            <a:off x="9372600" y="3276600"/>
            <a:ext cx="2667000" cy="21336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Create a T Chart &amp; list what:</a:t>
            </a:r>
          </a:p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“to do”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and what</a:t>
            </a:r>
          </a:p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“not to do”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715000" y="2514600"/>
            <a:ext cx="0" cy="2743200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2514600"/>
            <a:ext cx="10287000" cy="0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0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city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city.potx</Template>
  <TotalTime>0</TotalTime>
  <Words>1167</Words>
  <Application>Microsoft Office PowerPoint</Application>
  <PresentationFormat>Widescreen</PresentationFormat>
  <Paragraphs>325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Adobe Jenson Pro</vt:lpstr>
      <vt:lpstr>Arial</vt:lpstr>
      <vt:lpstr>Arial Unicode MS</vt:lpstr>
      <vt:lpstr>Calibri</vt:lpstr>
      <vt:lpstr>Century Schoolbook</vt:lpstr>
      <vt:lpstr>Times New Roman</vt:lpstr>
      <vt:lpstr>city</vt:lpstr>
      <vt:lpstr>Get a Job</vt:lpstr>
      <vt:lpstr>PowerPoint Presentation</vt:lpstr>
      <vt:lpstr>Find it…</vt:lpstr>
      <vt:lpstr>Job Application</vt:lpstr>
      <vt:lpstr>What is a job application?</vt:lpstr>
      <vt:lpstr>Get the Application</vt:lpstr>
      <vt:lpstr>Complete the Application</vt:lpstr>
      <vt:lpstr>Tips</vt:lpstr>
      <vt:lpstr>Contact Information</vt:lpstr>
      <vt:lpstr>PowerPoint Presentation</vt:lpstr>
      <vt:lpstr>Changing Jobs Verbiage</vt:lpstr>
      <vt:lpstr>References</vt:lpstr>
      <vt:lpstr>Turning in your Application</vt:lpstr>
      <vt:lpstr>Resume</vt:lpstr>
      <vt:lpstr>PowerPoint Presentation</vt:lpstr>
      <vt:lpstr>Resume Basics</vt:lpstr>
      <vt:lpstr>Combination Example</vt:lpstr>
      <vt:lpstr>What to include in a Resume</vt:lpstr>
      <vt:lpstr>What to include in a Resume</vt:lpstr>
      <vt:lpstr>What to include in a Resume</vt:lpstr>
      <vt:lpstr>Cover Letter</vt:lpstr>
      <vt:lpstr>Cover Letter</vt:lpstr>
      <vt:lpstr>Cover Letter Dissection</vt:lpstr>
      <vt:lpstr>PowerPoint Presentation</vt:lpstr>
      <vt:lpstr>Paragraph 1-Introduction</vt:lpstr>
      <vt:lpstr>Paragraph 2-The Sales Pitch</vt:lpstr>
      <vt:lpstr>Paragraph 3-Close the Deal</vt:lpstr>
      <vt:lpstr>Finishing Details</vt:lpstr>
      <vt:lpstr>Interview</vt:lpstr>
      <vt:lpstr>The First  Impression</vt:lpstr>
      <vt:lpstr>Interview </vt:lpstr>
      <vt:lpstr>Before</vt:lpstr>
      <vt:lpstr>During</vt:lpstr>
      <vt:lpstr>Final Impression</vt:lpstr>
      <vt:lpstr>Virtual Interviews</vt:lpstr>
      <vt:lpstr>Follow Up</vt:lpstr>
      <vt:lpstr>After The Interview</vt:lpstr>
      <vt:lpstr>Thank You Letter</vt:lpstr>
      <vt:lpstr>Calling after the Interview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2018-01-14T06:09:39Z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