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7" r:id="rId10"/>
    <p:sldId id="269" r:id="rId11"/>
    <p:sldId id="268" r:id="rId12"/>
    <p:sldId id="270" r:id="rId13"/>
    <p:sldId id="271" r:id="rId14"/>
    <p:sldId id="273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Newman Projections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 Organic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85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carbon on the right, a hydrogen is coming up and out, while a methyl group is going up and back.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450" y="2990850"/>
            <a:ext cx="30226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14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02000" y="3651250"/>
            <a:ext cx="1555750" cy="523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857750" y="3651250"/>
            <a:ext cx="841375" cy="6667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60625" y="3508375"/>
            <a:ext cx="841375" cy="6667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99125" y="4302125"/>
            <a:ext cx="60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8275" y="3190875"/>
            <a:ext cx="102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238500" y="4175125"/>
            <a:ext cx="127000" cy="635000"/>
          </a:xfrm>
          <a:prstGeom prst="triangl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flipV="1">
            <a:off x="4794250" y="3055937"/>
            <a:ext cx="127000" cy="555625"/>
          </a:xfrm>
          <a:prstGeom prst="triangl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682875" y="4175125"/>
            <a:ext cx="555625" cy="432832"/>
          </a:xfrm>
          <a:prstGeom prst="line">
            <a:avLst/>
          </a:prstGeom>
          <a:ln w="28575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57750" y="3270250"/>
            <a:ext cx="555625" cy="432832"/>
          </a:xfrm>
          <a:prstGeom prst="line">
            <a:avLst/>
          </a:prstGeom>
          <a:ln w="28575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13375" y="2900918"/>
            <a:ext cx="60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2067" y="2674937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13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carbon on the left, a bromine is coming down and out, while a hydrogen is going down and back.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450" y="2990850"/>
            <a:ext cx="30226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28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02000" y="3651250"/>
            <a:ext cx="1555750" cy="523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857750" y="3651250"/>
            <a:ext cx="841375" cy="6667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60625" y="3508375"/>
            <a:ext cx="841375" cy="6667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99125" y="4302125"/>
            <a:ext cx="60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8275" y="3190875"/>
            <a:ext cx="102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238500" y="4175125"/>
            <a:ext cx="127000" cy="635000"/>
          </a:xfrm>
          <a:prstGeom prst="triangl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flipV="1">
            <a:off x="4794250" y="3055937"/>
            <a:ext cx="127000" cy="555625"/>
          </a:xfrm>
          <a:prstGeom prst="triangl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682875" y="4175125"/>
            <a:ext cx="555625" cy="432832"/>
          </a:xfrm>
          <a:prstGeom prst="line">
            <a:avLst/>
          </a:prstGeom>
          <a:ln w="28575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57750" y="3270250"/>
            <a:ext cx="555625" cy="432832"/>
          </a:xfrm>
          <a:prstGeom prst="line">
            <a:avLst/>
          </a:prstGeom>
          <a:ln w="28575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13375" y="2900918"/>
            <a:ext cx="60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2067" y="2674937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31509" y="4607957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6317" y="482064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9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following molecules in traditional wedge-dash notation: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158" y="2952750"/>
            <a:ext cx="5315467" cy="31734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74" y="3213679"/>
            <a:ext cx="3184525" cy="305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8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draw Newman projections for the following molecules down the indicated bonds?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8059" b="34846"/>
          <a:stretch/>
        </p:blipFill>
        <p:spPr>
          <a:xfrm>
            <a:off x="139700" y="3035300"/>
            <a:ext cx="37179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65196" b="30000"/>
          <a:stretch/>
        </p:blipFill>
        <p:spPr>
          <a:xfrm>
            <a:off x="4466568" y="4794250"/>
            <a:ext cx="2930525" cy="22225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6731000" y="3441145"/>
            <a:ext cx="841776" cy="2894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72776" y="3441144"/>
            <a:ext cx="841375" cy="6667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58276" y="3063875"/>
            <a:ext cx="841375" cy="6667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14151" y="4092019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4625" y="2826225"/>
            <a:ext cx="60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636151" y="3730625"/>
            <a:ext cx="127000" cy="635000"/>
          </a:xfrm>
          <a:prstGeom prst="triangl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flipV="1">
            <a:off x="7509276" y="2845831"/>
            <a:ext cx="127000" cy="555625"/>
          </a:xfrm>
          <a:prstGeom prst="triangl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080526" y="3730625"/>
            <a:ext cx="555625" cy="432832"/>
          </a:xfrm>
          <a:prstGeom prst="line">
            <a:avLst/>
          </a:prstGeom>
          <a:ln w="28575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572776" y="3060144"/>
            <a:ext cx="555625" cy="432832"/>
          </a:xfrm>
          <a:prstGeom prst="line">
            <a:avLst/>
          </a:prstGeom>
          <a:ln w="28575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97093" y="24648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9160" y="41634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3968" y="4376142"/>
            <a:ext cx="102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8128401" y="2464831"/>
            <a:ext cx="0" cy="57046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128401" y="3063875"/>
            <a:ext cx="539349" cy="13168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223200" y="5715000"/>
            <a:ext cx="825901" cy="1587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39701" y="4006294"/>
            <a:ext cx="89217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85363" y="3826630"/>
            <a:ext cx="920622" cy="35933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01" y="5178425"/>
            <a:ext cx="3619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2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18506" y="2111424"/>
            <a:ext cx="6152355" cy="37939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8971" b="34113"/>
          <a:stretch/>
        </p:blipFill>
        <p:spPr>
          <a:xfrm>
            <a:off x="2509027" y="2755901"/>
            <a:ext cx="3752138" cy="23812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4782327" y="3168651"/>
            <a:ext cx="990600" cy="59690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52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Newman projection is what you would see if you looked down a carbon-carbon single bond lengthwise.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3675063"/>
            <a:ext cx="66675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51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Usually, they look something like this.</a:t>
            </a:r>
          </a:p>
          <a:p>
            <a:r>
              <a:rPr lang="en-US" dirty="0" smtClean="0"/>
              <a:t>Three </a:t>
            </a:r>
            <a:r>
              <a:rPr lang="en-US" dirty="0" err="1" smtClean="0"/>
              <a:t>hydrogens</a:t>
            </a:r>
            <a:r>
              <a:rPr lang="en-US" dirty="0" smtClean="0"/>
              <a:t> are in the</a:t>
            </a:r>
          </a:p>
          <a:p>
            <a:pPr marL="0" indent="0">
              <a:buNone/>
            </a:pPr>
            <a:r>
              <a:rPr lang="en-US" dirty="0" smtClean="0"/>
              <a:t>front, and three are in the back.</a:t>
            </a:r>
          </a:p>
          <a:p>
            <a:pPr marL="0" indent="0">
              <a:buNone/>
            </a:pPr>
            <a:r>
              <a:rPr lang="en-US" dirty="0" smtClean="0"/>
              <a:t>• Which are which?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299"/>
          <a:stretch/>
        </p:blipFill>
        <p:spPr>
          <a:xfrm>
            <a:off x="4651374" y="1766709"/>
            <a:ext cx="4270375" cy="435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hydrogens</a:t>
            </a:r>
            <a:r>
              <a:rPr lang="en-US" dirty="0" smtClean="0"/>
              <a:t> in the front are</a:t>
            </a:r>
          </a:p>
          <a:p>
            <a:pPr marL="0" indent="0">
              <a:buNone/>
            </a:pPr>
            <a:r>
              <a:rPr lang="en-US" dirty="0" smtClean="0"/>
              <a:t>on the right carbon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hydrogens</a:t>
            </a:r>
            <a:r>
              <a:rPr lang="en-US" dirty="0" smtClean="0"/>
              <a:t> in the back</a:t>
            </a:r>
          </a:p>
          <a:p>
            <a:pPr marL="0" indent="0">
              <a:buNone/>
            </a:pPr>
            <a:r>
              <a:rPr lang="en-US" dirty="0" smtClean="0"/>
              <a:t>are on the left carbon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299"/>
          <a:stretch/>
        </p:blipFill>
        <p:spPr>
          <a:xfrm>
            <a:off x="4651374" y="1766709"/>
            <a:ext cx="4270375" cy="4359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61458" b="41446"/>
          <a:stretch/>
        </p:blipFill>
        <p:spPr>
          <a:xfrm flipH="1">
            <a:off x="317499" y="4333876"/>
            <a:ext cx="3524251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10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means that the substituents going to the left on the Newman projection are actually coming out in front of the molecule (i.e. a wedge)</a:t>
            </a:r>
          </a:p>
          <a:p>
            <a:r>
              <a:rPr lang="en-US" dirty="0" smtClean="0"/>
              <a:t>The substituents going to the right are behind the molecule (i.e. a dash)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63" y="3942850"/>
            <a:ext cx="2311400" cy="262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1150" y="4102100"/>
            <a:ext cx="4635500" cy="21971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3274716">
            <a:off x="7429500" y="6529363"/>
            <a:ext cx="1282701" cy="15825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8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draw the wedge-dash structure of this molecule?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450" y="2990850"/>
            <a:ext cx="30226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9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by drawing the bond between the front and back carbons.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02000" y="3651250"/>
            <a:ext cx="1555750" cy="523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93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we’ll add the substituents that are in the plane of the screen.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02000" y="3651250"/>
            <a:ext cx="1555750" cy="523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857750" y="3651250"/>
            <a:ext cx="841375" cy="6667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60625" y="3508375"/>
            <a:ext cx="841375" cy="6667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99125" y="4302125"/>
            <a:ext cx="60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8275" y="3190875"/>
            <a:ext cx="102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68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two substituents coming out as wedges and two going back as dashes.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02000" y="3651250"/>
            <a:ext cx="1555750" cy="523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857750" y="3651250"/>
            <a:ext cx="841375" cy="6667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60625" y="3508375"/>
            <a:ext cx="841375" cy="6667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99125" y="4302125"/>
            <a:ext cx="60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8275" y="3190875"/>
            <a:ext cx="102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238500" y="4175125"/>
            <a:ext cx="127000" cy="635000"/>
          </a:xfrm>
          <a:prstGeom prst="triangl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flipV="1">
            <a:off x="4794250" y="3055937"/>
            <a:ext cx="127000" cy="555625"/>
          </a:xfrm>
          <a:prstGeom prst="triangl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682875" y="4175125"/>
            <a:ext cx="555625" cy="432832"/>
          </a:xfrm>
          <a:prstGeom prst="line">
            <a:avLst/>
          </a:prstGeom>
          <a:ln w="28575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57750" y="3270250"/>
            <a:ext cx="555625" cy="432832"/>
          </a:xfrm>
          <a:prstGeom prst="line">
            <a:avLst/>
          </a:prstGeom>
          <a:ln w="28575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555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Custom 41">
      <a:dk1>
        <a:srgbClr val="000000"/>
      </a:dk1>
      <a:lt1>
        <a:srgbClr val="6666FF"/>
      </a:lt1>
      <a:dk2>
        <a:srgbClr val="000080"/>
      </a:dk2>
      <a:lt2>
        <a:srgbClr val="0080FF"/>
      </a:lt2>
      <a:accent1>
        <a:srgbClr val="2C7C9F"/>
      </a:accent1>
      <a:accent2>
        <a:srgbClr val="0000FF"/>
      </a:accent2>
      <a:accent3>
        <a:srgbClr val="66CCFF"/>
      </a:accent3>
      <a:accent4>
        <a:srgbClr val="00FFFF"/>
      </a:accent4>
      <a:accent5>
        <a:srgbClr val="004080"/>
      </a:accent5>
      <a:accent6>
        <a:srgbClr val="6666FF"/>
      </a:accent6>
      <a:hlink>
        <a:srgbClr val="7030A0"/>
      </a:hlink>
      <a:folHlink>
        <a:srgbClr val="00B0F0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43</TotalTime>
  <Words>277</Words>
  <Application>Microsoft Macintosh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Precedent</vt:lpstr>
      <vt:lpstr>Newman Projections</vt:lpstr>
      <vt:lpstr>PowerPoint Presentation</vt:lpstr>
      <vt:lpstr>PowerPoint Presentation</vt:lpstr>
      <vt:lpstr>PowerPoint Presentation</vt:lpstr>
      <vt:lpstr>PowerPoint Presentation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More practice</vt:lpstr>
      <vt:lpstr>Even More Practice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Newman Projections</dc:title>
  <dc:creator>Jacqueline Oftedahl</dc:creator>
  <cp:lastModifiedBy>Jacqueline Oftedahl</cp:lastModifiedBy>
  <cp:revision>11</cp:revision>
  <dcterms:created xsi:type="dcterms:W3CDTF">2018-03-27T06:44:07Z</dcterms:created>
  <dcterms:modified xsi:type="dcterms:W3CDTF">2018-03-27T07:49:36Z</dcterms:modified>
</cp:coreProperties>
</file>