
<file path=[Content_Types].xml><?xml version="1.0" encoding="utf-8"?>
<Types xmlns="http://schemas.openxmlformats.org/package/2006/content-types">
  <Default Extension="png" ContentType="image/png"/>
  <Default Extension="png&amp;ehk=iVvqA1Pnz664j0ZmkqnS6Q&amp;r=0&amp;pid=OfficeInsert" ContentType="image/png"/>
  <Default Extension="png&amp;ehk=2srBqQPrLHQBthROYXyHQA&amp;r=0&amp;pid=OfficeInsert" ContentType="image/png"/>
  <Default Extension="jpeg" ContentType="image/jpeg"/>
  <Default Extension="jpg&amp;ehk=" ContentType="image/jpeg"/>
  <Default Extension="a" ContentType="image/png"/>
  <Default Extension="png&amp;ehk=T6dqt7QlqXZrYHDXQooeFg&amp;r=0&amp;pid=OfficeInsert" ContentType="image/png"/>
  <Default Extension="png&amp;ehk=k1R3DsjVxLXE8ZHsDpHTlg&amp;r=0&amp;pid=OfficeInsert" ContentType="image/png"/>
  <Default Extension="rels" ContentType="application/vnd.openxmlformats-package.relationships+xml"/>
  <Default Extension="xml" ContentType="application/xml"/>
  <Default Extension="jpg&amp;ehk=f7kCJ2cBM" ContentType="image/jpeg"/>
  <Default Extension="gif&amp;ehk=eyXv" ContentType="image/gif"/>
  <Default Extension="jpg&amp;ehk=90pm3IZgUgFK2JMwJYVk6Q&amp;r=0&amp;pid=OfficeInsert" ContentType="image/jpeg"/>
  <Default Extension="png&amp;ehk=XizOKaDSrK4tWa6lPNTEfA&amp;r=0&amp;pid=OfficeInsert" ContentType="image/png"/>
  <Default Extension="jpg" ContentType="image/jpeg"/>
  <Default Extension="jpg&amp;ehk=vim2eNb5iprcPyp0D5UPZQ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4" r:id="rId4"/>
    <p:sldId id="265" r:id="rId5"/>
    <p:sldId id="263" r:id="rId6"/>
    <p:sldId id="274" r:id="rId7"/>
    <p:sldId id="275" r:id="rId8"/>
    <p:sldId id="276" r:id="rId9"/>
    <p:sldId id="279" r:id="rId10"/>
    <p:sldId id="266" r:id="rId11"/>
    <p:sldId id="267" r:id="rId12"/>
    <p:sldId id="280" r:id="rId13"/>
    <p:sldId id="277" r:id="rId14"/>
    <p:sldId id="281" r:id="rId15"/>
    <p:sldId id="262" r:id="rId16"/>
    <p:sldId id="278" r:id="rId17"/>
    <p:sldId id="260" r:id="rId18"/>
    <p:sldId id="272" r:id="rId19"/>
    <p:sldId id="268" r:id="rId20"/>
    <p:sldId id="271" r:id="rId21"/>
    <p:sldId id="273" r:id="rId22"/>
    <p:sldId id="270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dcr333bloomstaxonomy.wikispaces.com/Curriculum+and+EOTC+links" TargetMode="External"/><Relationship Id="rId2" Type="http://schemas.openxmlformats.org/officeDocument/2006/relationships/image" Target="../media/image13.jpg&amp;ehk=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oleindc.typepad.com/rantings_of_a_creole_prin/2012/03/i-like-tacos.html" TargetMode="External"/><Relationship Id="rId2" Type="http://schemas.openxmlformats.org/officeDocument/2006/relationships/image" Target="../media/image14.a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sgalasso@msn.com" TargetMode="External"/><Relationship Id="rId2" Type="http://schemas.openxmlformats.org/officeDocument/2006/relationships/hyperlink" Target="https://maps.google.com/?q=380:%C2%A0+1175+W.+Magee+Rd&amp;entry=gmail&amp;source=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&amp;ehk=iVvqA1Pnz664j0ZmkqnS6Q&amp;r=0&amp;pid=OfficeInsert"/><Relationship Id="rId4" Type="http://schemas.openxmlformats.org/officeDocument/2006/relationships/image" Target="../media/image18.png&amp;ehk=T6dqt7QlqXZrYHDXQooeFg&amp;r=0&amp;pid=OfficeInser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fiftabsh.com/2013/05/01/volunteering-how-it-changed-my-life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1.gif&amp;ehk=eyXv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idcrosby.blogspot.com/2009_12_01_archive.html" TargetMode="External"/><Relationship Id="rId5" Type="http://schemas.openxmlformats.org/officeDocument/2006/relationships/image" Target="../media/image22.jpg&amp;ehk=90pm3IZgUgFK2JMwJYVk6Q&amp;r=0&amp;pid=OfficeInsert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raiserinformation.wikispaces.com/car+wash" TargetMode="External"/><Relationship Id="rId2" Type="http://schemas.openxmlformats.org/officeDocument/2006/relationships/image" Target="../media/image23.png&amp;ehk=2srBqQPrLHQBthROYXyHQA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laneClipart.png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5.png&amp;ehk=k1R3DsjVxLXE8ZHsDpHTlg&amp;r=0&amp;pid=OfficeInsert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boom88.deviantart.com/art/Movie-Ticket-Dock-Icon-185534841" TargetMode="External"/><Relationship Id="rId5" Type="http://schemas.openxmlformats.org/officeDocument/2006/relationships/image" Target="../media/image26.png&amp;ehk=XizOKaDSrK4tWa6lPNTEfA&amp;r=0&amp;pid=OfficeInsert"/><Relationship Id="rId4" Type="http://schemas.openxmlformats.org/officeDocument/2006/relationships/hyperlink" Target="https://creativecommons.org/licenses/by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ew_Mobile_CellPhone_Infos.jpg" TargetMode="External"/><Relationship Id="rId2" Type="http://schemas.openxmlformats.org/officeDocument/2006/relationships/image" Target="../media/image27.jpg&amp;ehk=f7kCJ2cBM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&amp;ehk=vim2eNb5iprcPyp0D5UPZQ&amp;r=0&amp;pid=OfficeInsert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B1BE-B2B7-4A91-928E-96D52DB78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89005-6D1D-47B3-A456-56F0A405A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November 27 - 29</a:t>
            </a:r>
          </a:p>
        </p:txBody>
      </p:sp>
    </p:spTree>
    <p:extLst>
      <p:ext uri="{BB962C8B-B14F-4D97-AF65-F5344CB8AC3E}">
        <p14:creationId xmlns:p14="http://schemas.microsoft.com/office/powerpoint/2010/main" val="236749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4A2-C3D2-4B8F-8AB6-76A15E33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Tennis team needs you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89266-5B52-4D5B-BC49-B21AAE7CC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26" y="1843113"/>
            <a:ext cx="10058400" cy="4050792"/>
          </a:xfrm>
        </p:spPr>
        <p:txBody>
          <a:bodyPr>
            <a:normAutofit/>
          </a:bodyPr>
          <a:lstStyle/>
          <a:p>
            <a:r>
              <a:rPr lang="en-US" sz="3200" b="1" dirty="0"/>
              <a:t>Join us today!</a:t>
            </a:r>
          </a:p>
          <a:p>
            <a:endParaRPr lang="en-US" sz="3200" b="1" dirty="0"/>
          </a:p>
          <a:p>
            <a:r>
              <a:rPr lang="en-US" sz="3200" b="1" dirty="0"/>
              <a:t>Monday, Thursday at 3:15 PRACTICE.</a:t>
            </a:r>
          </a:p>
          <a:p>
            <a:endParaRPr lang="en-US" sz="3200" b="1" dirty="0"/>
          </a:p>
          <a:p>
            <a:r>
              <a:rPr lang="en-US" sz="3200" b="1" dirty="0"/>
              <a:t>Come out as often as you can. We will</a:t>
            </a:r>
          </a:p>
          <a:p>
            <a:pPr marL="0" indent="0">
              <a:buNone/>
            </a:pPr>
            <a:r>
              <a:rPr lang="en-US" sz="3200" b="1" dirty="0"/>
              <a:t> teach you how to play.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F0ABA-1B82-4FD0-9803-89D83000B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626" y="4088918"/>
            <a:ext cx="1804987" cy="18049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445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97C4B-28ED-4D44-B433-D527A9FFA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5798" y="1484052"/>
            <a:ext cx="5758247" cy="4542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5BABCE-322E-4B22-A33E-FFA256BE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498" y="579022"/>
            <a:ext cx="8610600" cy="1293028"/>
          </a:xfrm>
        </p:spPr>
        <p:txBody>
          <a:bodyPr/>
          <a:lstStyle/>
          <a:p>
            <a:r>
              <a:rPr lang="en-US" dirty="0"/>
              <a:t>Science fair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2D805-9D45-4198-91F7-B2701B4ED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69" y="2002414"/>
            <a:ext cx="4862384" cy="4024125"/>
          </a:xfrm>
        </p:spPr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i="1" dirty="0"/>
              <a:t>Hypothesis</a:t>
            </a:r>
            <a:r>
              <a:rPr lang="en-US" sz="2800" dirty="0"/>
              <a:t> is an educated guess</a:t>
            </a:r>
          </a:p>
          <a:p>
            <a:r>
              <a:rPr lang="en-US" sz="2800" dirty="0"/>
              <a:t>The </a:t>
            </a:r>
            <a:r>
              <a:rPr lang="en-US" sz="2800" u="sng" dirty="0"/>
              <a:t>most important</a:t>
            </a:r>
            <a:r>
              <a:rPr lang="en-US" sz="2800" dirty="0"/>
              <a:t> part of a hypothesis is the “because” statement!</a:t>
            </a:r>
          </a:p>
          <a:p>
            <a:r>
              <a:rPr lang="en-US" sz="2800" dirty="0"/>
              <a:t>Your wording should be</a:t>
            </a:r>
            <a:r>
              <a:rPr lang="en-US" sz="2800" i="1" dirty="0"/>
              <a:t> </a:t>
            </a:r>
            <a:r>
              <a:rPr lang="en-US" i="1" dirty="0"/>
              <a:t>"I hypothesize __________ because ___________.“</a:t>
            </a:r>
          </a:p>
          <a:p>
            <a:r>
              <a:rPr lang="en-US" sz="2800" dirty="0"/>
              <a:t>Visit or email Dr. Thai for help!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7713A-27A7-44B4-AD5A-9756F427C566}"/>
              </a:ext>
            </a:extLst>
          </p:cNvPr>
          <p:cNvSpPr txBox="1"/>
          <p:nvPr/>
        </p:nvSpPr>
        <p:spPr>
          <a:xfrm>
            <a:off x="11244" y="6541195"/>
            <a:ext cx="4489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edcr333bloomstaxonomy.wikispaces.com/Curriculum+and+EOTC+link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A4C5DF6-257B-4CAD-A73D-69818B9920D1}"/>
              </a:ext>
            </a:extLst>
          </p:cNvPr>
          <p:cNvSpPr/>
          <p:nvPr/>
        </p:nvSpPr>
        <p:spPr>
          <a:xfrm flipH="1">
            <a:off x="5710974" y="173166"/>
            <a:ext cx="4342279" cy="249140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most important thing to do is practice your experiment!</a:t>
            </a:r>
          </a:p>
        </p:txBody>
      </p:sp>
    </p:spTree>
    <p:extLst>
      <p:ext uri="{BB962C8B-B14F-4D97-AF65-F5344CB8AC3E}">
        <p14:creationId xmlns:p14="http://schemas.microsoft.com/office/powerpoint/2010/main" val="278168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8A1E-6402-4171-884A-5FF51F69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council hot lunch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767EC-6660-4888-9157-EBF2E1DF65A3}"/>
              </a:ext>
            </a:extLst>
          </p:cNvPr>
          <p:cNvSpPr txBox="1"/>
          <p:nvPr/>
        </p:nvSpPr>
        <p:spPr>
          <a:xfrm>
            <a:off x="1024128" y="3248020"/>
            <a:ext cx="92897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December 4-6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Tacos! Tacos! Tacos!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/>
              <a:t>$3 suggested donation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14285-2056-4136-9968-8FD25B86E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2811" y="879284"/>
            <a:ext cx="5099431" cy="5099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081C6-4855-4C7B-957D-46833A44382D}"/>
              </a:ext>
            </a:extLst>
          </p:cNvPr>
          <p:cNvSpPr txBox="1"/>
          <p:nvPr/>
        </p:nvSpPr>
        <p:spPr>
          <a:xfrm>
            <a:off x="0" y="6627168"/>
            <a:ext cx="31746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creoleindc.typepad.com/rantings_of_a_creole_prin/2012/03/i-like-taco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83712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E23E-609B-4A7C-B834-D63F4DC4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D23D2-6EED-40A2-AE17-0DA049D6F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0"/>
            <a:ext cx="11229975" cy="4024125"/>
          </a:xfrm>
        </p:spPr>
        <p:txBody>
          <a:bodyPr/>
          <a:lstStyle/>
          <a:p>
            <a:r>
              <a:rPr lang="en-US" b="1" dirty="0"/>
              <a:t>HIGH SCHOOL STUDENTS!</a:t>
            </a:r>
          </a:p>
          <a:p>
            <a:endParaRPr lang="en-US" b="1" dirty="0"/>
          </a:p>
          <a:p>
            <a:r>
              <a:rPr lang="en-US" b="1" dirty="0"/>
              <a:t>SEE MRS MAGHRAN FOR HELP IN PLANNING YOUR PATH TO COLLEGE.</a:t>
            </a:r>
          </a:p>
          <a:p>
            <a:endParaRPr lang="en-US" b="1" dirty="0"/>
          </a:p>
          <a:p>
            <a:r>
              <a:rPr lang="en-US" b="1" dirty="0"/>
              <a:t>Make an appointment in the MPR for academic counseling.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B2F6D-7653-4A8F-8C31-80941751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073" y="4579616"/>
            <a:ext cx="4639403" cy="1776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4517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lossians 3 15">
            <a:extLst>
              <a:ext uri="{FF2B5EF4-FFF2-40B4-BE49-F238E27FC236}">
                <a16:creationId xmlns:a16="http://schemas.microsoft.com/office/drawing/2014/main" id="{1ED8FE83-2F88-4FCF-852D-91BF528AC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0"/>
            <a:ext cx="11756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7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C920C-FFFA-48F5-98F6-6C6C5FDC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902C0-589F-420C-BE33-7ECA05A6B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5841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6E1F1D-E88E-4FB4-B22A-CFBEBE83D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893" y="3538078"/>
            <a:ext cx="5958969" cy="222446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F9E3DC4-38C2-4428-9987-A9FFF6FDEC96}"/>
              </a:ext>
            </a:extLst>
          </p:cNvPr>
          <p:cNvSpPr txBox="1">
            <a:spLocks/>
          </p:cNvSpPr>
          <p:nvPr/>
        </p:nvSpPr>
        <p:spPr>
          <a:xfrm>
            <a:off x="583628" y="2323029"/>
            <a:ext cx="3748035" cy="564160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REMIND APP / COMMUNITY MESSAGE BOARD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3F7D38-5775-40F1-A986-A17B4E7AFE12}"/>
              </a:ext>
            </a:extLst>
          </p:cNvPr>
          <p:cNvSpPr txBox="1">
            <a:spLocks/>
          </p:cNvSpPr>
          <p:nvPr/>
        </p:nvSpPr>
        <p:spPr>
          <a:xfrm>
            <a:off x="4722724" y="1868556"/>
            <a:ext cx="7104186" cy="24823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PLEASE SEE KATHRYN AT THE SIGN UP BOOTH OR IN THE OFFICE TO GER SIGNED UP FOR REMIND AND THE MESSAGE BOARD!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4167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52DF-DD7B-45AE-B847-A4E8CA3860F9}"/>
              </a:ext>
            </a:extLst>
          </p:cNvPr>
          <p:cNvSpPr txBox="1">
            <a:spLocks/>
          </p:cNvSpPr>
          <p:nvPr/>
        </p:nvSpPr>
        <p:spPr>
          <a:xfrm>
            <a:off x="570062" y="863218"/>
            <a:ext cx="8610600" cy="12930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Geography bee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ED483-4DE7-43B5-8171-0A1672CFC0E3}"/>
              </a:ext>
            </a:extLst>
          </p:cNvPr>
          <p:cNvSpPr txBox="1">
            <a:spLocks/>
          </p:cNvSpPr>
          <p:nvPr/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Pima County Homeschool Geography Bee</a:t>
            </a:r>
          </a:p>
          <a:p>
            <a:r>
              <a:rPr lang="en-US" dirty="0"/>
              <a:t>December 1, 2017</a:t>
            </a:r>
          </a:p>
          <a:p>
            <a:r>
              <a:rPr lang="en-US" dirty="0"/>
              <a:t>1:00 - 3:00 p.m.</a:t>
            </a:r>
          </a:p>
          <a:p>
            <a:r>
              <a:rPr lang="en-US" dirty="0" err="1"/>
              <a:t>Firestation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380:</a:t>
            </a:r>
            <a:r>
              <a:rPr lang="en-US" dirty="0"/>
              <a:t>  </a:t>
            </a:r>
            <a:r>
              <a:rPr lang="en-US" dirty="0">
                <a:hlinkClick r:id="rId2"/>
              </a:rPr>
              <a:t>1175 W. Magee Rd</a:t>
            </a:r>
            <a:r>
              <a:rPr lang="en-US" dirty="0"/>
              <a:t>.</a:t>
            </a:r>
          </a:p>
          <a:p>
            <a:r>
              <a:rPr lang="en-US" dirty="0"/>
              <a:t>Registration deadline:  Wednesday, November 29th.    $5/student       $10/family</a:t>
            </a:r>
          </a:p>
          <a:p>
            <a:r>
              <a:rPr lang="en-US" dirty="0"/>
              <a:t>First, second and third prizes</a:t>
            </a:r>
          </a:p>
          <a:p>
            <a:r>
              <a:rPr lang="en-US" dirty="0"/>
              <a:t>Student must be homeschooled in grades 4 to 8, and must not have reached their 15th. birthday on or before Sept. 1, 2017</a:t>
            </a:r>
          </a:p>
          <a:p>
            <a:r>
              <a:rPr lang="en-US" dirty="0"/>
              <a:t>Contact Sandra Galasso at </a:t>
            </a:r>
            <a:r>
              <a:rPr lang="en-US" i="1" dirty="0">
                <a:hlinkClick r:id="rId3"/>
              </a:rPr>
              <a:t>psgalasso@msn.com</a:t>
            </a:r>
            <a:r>
              <a:rPr lang="en-US" i="1" dirty="0"/>
              <a:t> </a:t>
            </a:r>
            <a:r>
              <a:rPr lang="en-US" dirty="0"/>
              <a:t>for registration.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4CDC3-06AB-45D7-ABD8-BC899CF3F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444" y="1161536"/>
            <a:ext cx="2421924" cy="2421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A3205-8479-4575-A144-35783346F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0432">
            <a:off x="9803503" y="377301"/>
            <a:ext cx="1349388" cy="149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A49C-FEB7-4202-B262-FBAB65B8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calendars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CA962-DFC4-41D9-A5DE-5A54E6BA399E}"/>
              </a:ext>
            </a:extLst>
          </p:cNvPr>
          <p:cNvSpPr txBox="1"/>
          <p:nvPr/>
        </p:nvSpPr>
        <p:spPr>
          <a:xfrm>
            <a:off x="944814" y="1886050"/>
            <a:ext cx="4978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These Calendars make beautiful Christmas gifts and everyone loves them!</a:t>
            </a:r>
            <a:br>
              <a:rPr lang="en-US" sz="3600" dirty="0"/>
            </a:br>
            <a:r>
              <a:rPr lang="en-US" sz="3600" dirty="0"/>
              <a:t>For sale now while supplies last!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12E8-3E16-4889-BFDD-A97B512D4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82884" y="1285611"/>
            <a:ext cx="576072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8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C26882-BD22-4680-99C5-19F2A327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16451" y="2908841"/>
            <a:ext cx="6786343" cy="3455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127053-B2C9-43DD-9C4B-1FDF8135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Volunteers needed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F0646-7FC4-479F-B4BB-6DA670B08584}"/>
              </a:ext>
            </a:extLst>
          </p:cNvPr>
          <p:cNvSpPr txBox="1"/>
          <p:nvPr/>
        </p:nvSpPr>
        <p:spPr>
          <a:xfrm>
            <a:off x="1024129" y="2239617"/>
            <a:ext cx="4265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need volunteers to write thank you notes and cards for our families. </a:t>
            </a:r>
          </a:p>
          <a:p>
            <a:r>
              <a:rPr lang="en-US" sz="3600" dirty="0"/>
              <a:t>  </a:t>
            </a:r>
          </a:p>
          <a:p>
            <a:r>
              <a:rPr lang="en-US" sz="3600" dirty="0"/>
              <a:t>Please volunteer at the front desk. </a:t>
            </a:r>
            <a:r>
              <a:rPr lang="en-US" dirty="0"/>
              <a:t>  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4BE14-56D2-40B3-AA49-6E3EEED9A8BB}"/>
              </a:ext>
            </a:extLst>
          </p:cNvPr>
          <p:cNvSpPr txBox="1"/>
          <p:nvPr/>
        </p:nvSpPr>
        <p:spPr>
          <a:xfrm>
            <a:off x="0" y="6627168"/>
            <a:ext cx="9277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afiftabsh.com/2013/05/01/volunteering-how-it-changed-my-lif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1F3E8-F5EE-4914-BA09-1A306140A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22556">
            <a:off x="8900725" y="623102"/>
            <a:ext cx="2539021" cy="2539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B5F373-22C6-4D9A-BE19-B024E87A0A0C}"/>
              </a:ext>
            </a:extLst>
          </p:cNvPr>
          <p:cNvSpPr txBox="1"/>
          <p:nvPr/>
        </p:nvSpPr>
        <p:spPr>
          <a:xfrm>
            <a:off x="2667000" y="6627168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sidcrosby.blogspot.com/2009_12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1262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B8F3-E9C9-4558-8B4B-689D8AFB6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79CAB-81AB-4FFC-93F5-C4F277286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3589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210F-8866-43B8-AE29-59F4DDB2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Mister carwash fundraiser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6B2C9-BF1E-4BCE-A138-599911BE9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u="sng" dirty="0"/>
              <a:t>Mister Carwash Fundraiser is open again until Winter Break!</a:t>
            </a:r>
            <a:r>
              <a:rPr lang="en-US" dirty="0"/>
              <a:t> 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Get yours today to give as gifts for teachers, teens, friends, family &amp; yourself.   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50% of proceeds go to Quest and credit toward Family Fundraising Account.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$12 Full, $6 Express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BD5A1-FE31-4FF1-96B4-E4DC317B8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3945752"/>
            <a:ext cx="3864551" cy="2659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FF1EA3-2407-41F2-9789-7975BAD62994}"/>
              </a:ext>
            </a:extLst>
          </p:cNvPr>
          <p:cNvSpPr txBox="1"/>
          <p:nvPr/>
        </p:nvSpPr>
        <p:spPr>
          <a:xfrm>
            <a:off x="0" y="6605046"/>
            <a:ext cx="9966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fundraiserinformation.wikispaces.com/car+wash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61003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88D0-06B7-4A9B-8013-E04D47DA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Coupon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9EBF8-94FE-475C-9A95-4FEBE404B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885496" cy="402336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Save Around Tucson 2018 coupon book is selling for $25.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Using the coupons a couple of times pays for the book itself. 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Ends December 6th. So get yours quick before they are gone!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 Makes a wonderful gift!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05D2C-1038-4375-9FED-229FAC42E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223" y="1148882"/>
            <a:ext cx="6607537" cy="48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64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487A-B058-4052-B90F-F0456FF2C329}"/>
              </a:ext>
            </a:extLst>
          </p:cNvPr>
          <p:cNvSpPr txBox="1">
            <a:spLocks/>
          </p:cNvSpPr>
          <p:nvPr/>
        </p:nvSpPr>
        <p:spPr>
          <a:xfrm>
            <a:off x="-964131" y="916668"/>
            <a:ext cx="8911687" cy="12808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Jim click fundraiser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A2C7B-2C43-45E6-8D25-E62B53A61D17}"/>
              </a:ext>
            </a:extLst>
          </p:cNvPr>
          <p:cNvSpPr txBox="1">
            <a:spLocks/>
          </p:cNvSpPr>
          <p:nvPr/>
        </p:nvSpPr>
        <p:spPr>
          <a:xfrm>
            <a:off x="697529" y="2338263"/>
            <a:ext cx="6413485" cy="35417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Deadlnie</a:t>
            </a:r>
            <a:r>
              <a:rPr lang="en-US" b="1" dirty="0"/>
              <a:t> is December 7</a:t>
            </a:r>
            <a:r>
              <a:rPr lang="en-US" b="1" baseline="30000" dirty="0"/>
              <a:t>th</a:t>
            </a:r>
            <a:r>
              <a:rPr lang="en-US" b="1" dirty="0"/>
              <a:t> – ENDING SOON</a:t>
            </a:r>
          </a:p>
          <a:p>
            <a:r>
              <a:rPr lang="en-US" dirty="0"/>
              <a:t>Makes a great gift!!!</a:t>
            </a:r>
          </a:p>
          <a:p>
            <a:r>
              <a:rPr lang="en-US" dirty="0"/>
              <a:t>$25/each OR 5 for $100</a:t>
            </a:r>
          </a:p>
          <a:p>
            <a:r>
              <a:rPr lang="en-US" dirty="0"/>
              <a:t> The proceeds go to Quest and you will get credit for your Family Fundraising Account!</a:t>
            </a:r>
          </a:p>
          <a:p>
            <a:r>
              <a:rPr lang="en-US" dirty="0"/>
              <a:t>Drawing will take place on December 14</a:t>
            </a:r>
            <a:r>
              <a:rPr lang="en-US" baseline="30000" dirty="0"/>
              <a:t>th</a:t>
            </a:r>
          </a:p>
          <a:p>
            <a:r>
              <a:rPr lang="en-US" dirty="0"/>
              <a:t>Contact Angelic Ewing for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83634-918F-41EB-8398-CD3F773B4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94014">
            <a:off x="5867566" y="4029369"/>
            <a:ext cx="5714286" cy="1904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8C08D-8565-43E6-864C-E444AFF9F855}"/>
              </a:ext>
            </a:extLst>
          </p:cNvPr>
          <p:cNvSpPr txBox="1"/>
          <p:nvPr/>
        </p:nvSpPr>
        <p:spPr>
          <a:xfrm>
            <a:off x="0" y="6627168"/>
            <a:ext cx="5714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commons.wikimedia.org/wiki/File:PlaneClipart.png"/>
              </a:rPr>
              <a:t>This Photo</a:t>
            </a:r>
            <a:r>
              <a:rPr lang="en-US" sz="900" dirty="0"/>
              <a:t> by Unknow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82F31-D785-44D7-B483-CE8A93F2B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58912" y="736668"/>
            <a:ext cx="2700702" cy="2700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ED77CF-B23E-494B-ADDA-300F37E64C67}"/>
              </a:ext>
            </a:extLst>
          </p:cNvPr>
          <p:cNvSpPr txBox="1"/>
          <p:nvPr/>
        </p:nvSpPr>
        <p:spPr>
          <a:xfrm>
            <a:off x="2820141" y="6627168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kaboom88.deviantart.com/art/Movie-Ticket-Dock-Icon-18553484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sa/3.0/"/>
              </a:rPr>
              <a:t>CC BY-NC-SA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8382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96B82F-0158-4A25-87B2-C60C5ECC5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596542">
            <a:off x="6999801" y="1022478"/>
            <a:ext cx="4394963" cy="5075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92E5DA-6E0A-46FA-9AC1-276382A3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Donations needed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7DC9D-E485-4D96-BCB6-D0AD8F216568}"/>
              </a:ext>
            </a:extLst>
          </p:cNvPr>
          <p:cNvSpPr txBox="1"/>
          <p:nvPr/>
        </p:nvSpPr>
        <p:spPr>
          <a:xfrm>
            <a:off x="1448974" y="2225509"/>
            <a:ext cx="52613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need a used iPhone to serve as the Quest Front Desk phone!</a:t>
            </a:r>
          </a:p>
          <a:p>
            <a:endParaRPr lang="en-US" sz="3200" dirty="0"/>
          </a:p>
          <a:p>
            <a:r>
              <a:rPr lang="en-US" sz="3200" dirty="0"/>
              <a:t>If you have one to donate, or are willing to help, please see the front desk!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46233-5CA0-45A0-8AF3-50522AD51D68}"/>
              </a:ext>
            </a:extLst>
          </p:cNvPr>
          <p:cNvSpPr txBox="1"/>
          <p:nvPr/>
        </p:nvSpPr>
        <p:spPr>
          <a:xfrm>
            <a:off x="120280" y="6582150"/>
            <a:ext cx="3959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commons.wikimedia.org/wiki/File:New_Mobile_CellPhone_Infos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5036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A934C3-78D6-42E7-9F48-245C6CF29013}"/>
              </a:ext>
            </a:extLst>
          </p:cNvPr>
          <p:cNvSpPr txBox="1">
            <a:spLocks/>
          </p:cNvSpPr>
          <p:nvPr/>
        </p:nvSpPr>
        <p:spPr>
          <a:xfrm>
            <a:off x="1250237" y="665155"/>
            <a:ext cx="8455127" cy="98069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CC9900"/>
                </a:solidFill>
              </a:rPr>
              <a:t>Winter formal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BF458B-F320-4556-BA2E-9A834492237B}"/>
              </a:ext>
            </a:extLst>
          </p:cNvPr>
          <p:cNvSpPr txBox="1">
            <a:spLocks/>
          </p:cNvSpPr>
          <p:nvPr/>
        </p:nvSpPr>
        <p:spPr>
          <a:xfrm>
            <a:off x="938993" y="1155504"/>
            <a:ext cx="10363826" cy="39342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pPr marL="0" indent="0" algn="ctr">
              <a:buNone/>
            </a:pPr>
            <a:r>
              <a:rPr lang="en-US" sz="8000" dirty="0">
                <a:ln>
                  <a:solidFill>
                    <a:schemeClr val="tx1"/>
                  </a:solidFill>
                </a:ln>
                <a:latin typeface="Broadway" panose="04040905080B02020502" pitchFamily="82" charset="0"/>
              </a:rPr>
              <a:t>Roaring 1920s Theme</a:t>
            </a:r>
          </a:p>
          <a:p>
            <a:pPr marL="0" indent="0">
              <a:buNone/>
            </a:pP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CE294-7903-4DCC-B67A-D4CB18E24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18" y="4696401"/>
            <a:ext cx="252412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734C0-7FDC-4F30-82CF-A9F555382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094" y="4696401"/>
            <a:ext cx="4356610" cy="1672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990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A934C3-78D6-42E7-9F48-245C6CF29013}"/>
              </a:ext>
            </a:extLst>
          </p:cNvPr>
          <p:cNvSpPr txBox="1">
            <a:spLocks/>
          </p:cNvSpPr>
          <p:nvPr/>
        </p:nvSpPr>
        <p:spPr>
          <a:xfrm>
            <a:off x="1094119" y="665155"/>
            <a:ext cx="8455127" cy="98069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CC9900"/>
                </a:solidFill>
              </a:rPr>
              <a:t>Winter formal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BF458B-F320-4556-BA2E-9A834492237B}"/>
              </a:ext>
            </a:extLst>
          </p:cNvPr>
          <p:cNvSpPr txBox="1">
            <a:spLocks/>
          </p:cNvSpPr>
          <p:nvPr/>
        </p:nvSpPr>
        <p:spPr>
          <a:xfrm>
            <a:off x="938993" y="1155504"/>
            <a:ext cx="10363826" cy="39342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55A62-042F-4C01-B0BE-652FB50BC4F1}"/>
              </a:ext>
            </a:extLst>
          </p:cNvPr>
          <p:cNvSpPr txBox="1"/>
          <p:nvPr/>
        </p:nvSpPr>
        <p:spPr>
          <a:xfrm>
            <a:off x="3449511" y="3367477"/>
            <a:ext cx="609973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roadway" panose="04040905080B02020502" pitchFamily="82" charset="0"/>
              </a:rPr>
              <a:t>St Odilia’s Parish Hall</a:t>
            </a:r>
          </a:p>
          <a:p>
            <a:pPr algn="ctr"/>
            <a:endParaRPr lang="en-US" sz="2800" dirty="0">
              <a:latin typeface="Broadway" panose="04040905080B02020502" pitchFamily="82" charset="0"/>
            </a:endParaRPr>
          </a:p>
          <a:p>
            <a:pPr algn="ctr"/>
            <a:endParaRPr lang="en-US" sz="2800" dirty="0">
              <a:latin typeface="Broadway" panose="04040905080B02020502" pitchFamily="82" charset="0"/>
            </a:endParaRPr>
          </a:p>
          <a:p>
            <a:pPr algn="ctr"/>
            <a:r>
              <a:rPr lang="en-US" sz="2800" dirty="0">
                <a:latin typeface="Broadway" panose="04040905080B02020502" pitchFamily="82" charset="0"/>
              </a:rPr>
              <a:t>Doors open at 5:45 pm</a:t>
            </a:r>
          </a:p>
          <a:p>
            <a:pPr algn="ctr"/>
            <a:r>
              <a:rPr lang="en-US" sz="2800" dirty="0">
                <a:latin typeface="Broadway" panose="04040905080B02020502" pitchFamily="82" charset="0"/>
              </a:rPr>
              <a:t>Social Hour 6 pm</a:t>
            </a:r>
          </a:p>
          <a:p>
            <a:pPr algn="ctr"/>
            <a:r>
              <a:rPr lang="en-US" sz="2800" dirty="0">
                <a:latin typeface="Broadway" panose="04040905080B02020502" pitchFamily="82" charset="0"/>
              </a:rPr>
              <a:t>Dinner served at 6:40 pm</a:t>
            </a:r>
          </a:p>
          <a:p>
            <a:pPr algn="ctr"/>
            <a:r>
              <a:rPr lang="en-US" sz="2800" dirty="0">
                <a:latin typeface="Broadway" panose="04040905080B02020502" pitchFamily="82" charset="0"/>
              </a:rPr>
              <a:t>Dance at 7:15 – 10:30</a:t>
            </a:r>
          </a:p>
          <a:p>
            <a:pPr algn="ctr"/>
            <a:endParaRPr lang="en-US" sz="3600" dirty="0">
              <a:latin typeface="Broadway" panose="04040905080B02020502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2E8D8-92B0-4426-A5C6-207AFF9639BF}"/>
              </a:ext>
            </a:extLst>
          </p:cNvPr>
          <p:cNvSpPr txBox="1"/>
          <p:nvPr/>
        </p:nvSpPr>
        <p:spPr>
          <a:xfrm>
            <a:off x="179097" y="3189501"/>
            <a:ext cx="348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Broadway" panose="04040905080B02020502" pitchFamily="82" charset="0"/>
              </a:rPr>
              <a:t>Location: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DE3B6-6546-48ED-949C-CF0B7F32191F}"/>
              </a:ext>
            </a:extLst>
          </p:cNvPr>
          <p:cNvSpPr txBox="1"/>
          <p:nvPr/>
        </p:nvSpPr>
        <p:spPr>
          <a:xfrm>
            <a:off x="1335130" y="4419906"/>
            <a:ext cx="3028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Broadway" panose="04040905080B02020502" pitchFamily="82" charset="0"/>
              </a:rPr>
              <a:t>Time: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8D355C-5233-432A-BBA9-4BF89496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680" y="1708521"/>
            <a:ext cx="1828800" cy="2495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523AAF-5E6B-497C-8630-B0041B6B4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103" y="4757088"/>
            <a:ext cx="2695661" cy="1914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2FB4D2-B779-4A6B-84D2-B01A23D8712E}"/>
              </a:ext>
            </a:extLst>
          </p:cNvPr>
          <p:cNvSpPr txBox="1"/>
          <p:nvPr/>
        </p:nvSpPr>
        <p:spPr>
          <a:xfrm flipH="1">
            <a:off x="1513920" y="2136202"/>
            <a:ext cx="7162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Broadway" panose="04040905080B02020502" pitchFamily="82" charset="0"/>
              </a:rPr>
              <a:t>Date:       </a:t>
            </a:r>
            <a:r>
              <a:rPr lang="en-US" sz="2800" b="1" dirty="0">
                <a:latin typeface="Broadway" panose="04040905080B02020502" pitchFamily="82" charset="0"/>
              </a:rPr>
              <a:t>Friday, December 1st</a:t>
            </a:r>
            <a:r>
              <a:rPr lang="en-US" sz="5400" b="1" dirty="0">
                <a:latin typeface="Broadway" panose="04040905080B02020502" pitchFamily="82" charset="0"/>
              </a:rPr>
              <a:t>          </a:t>
            </a:r>
            <a:endParaRPr lang="en-US" sz="4800" b="1" dirty="0">
              <a:latin typeface="Broadway" panose="04040905080B02020502" pitchFamily="8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0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523AAF-5E6B-497C-8630-B0041B6B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711" y="4176319"/>
            <a:ext cx="3953108" cy="28075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DA934C3-78D6-42E7-9F48-245C6CF29013}"/>
              </a:ext>
            </a:extLst>
          </p:cNvPr>
          <p:cNvSpPr txBox="1">
            <a:spLocks/>
          </p:cNvSpPr>
          <p:nvPr/>
        </p:nvSpPr>
        <p:spPr>
          <a:xfrm>
            <a:off x="497771" y="653117"/>
            <a:ext cx="8455127" cy="98069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CC9900"/>
                </a:solidFill>
              </a:rPr>
              <a:t>Winter formal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BF458B-F320-4556-BA2E-9A834492237B}"/>
              </a:ext>
            </a:extLst>
          </p:cNvPr>
          <p:cNvSpPr txBox="1">
            <a:spLocks/>
          </p:cNvSpPr>
          <p:nvPr/>
        </p:nvSpPr>
        <p:spPr>
          <a:xfrm>
            <a:off x="938993" y="1155504"/>
            <a:ext cx="10363826" cy="39342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55A62-042F-4C01-B0BE-652FB50BC4F1}"/>
              </a:ext>
            </a:extLst>
          </p:cNvPr>
          <p:cNvSpPr txBox="1"/>
          <p:nvPr/>
        </p:nvSpPr>
        <p:spPr>
          <a:xfrm>
            <a:off x="2289143" y="1659285"/>
            <a:ext cx="67985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Broadway" panose="04040905080B02020502" pitchFamily="82" charset="0"/>
              </a:rPr>
              <a:t>Josh </a:t>
            </a:r>
            <a:r>
              <a:rPr lang="en-US" sz="3200" dirty="0" err="1">
                <a:latin typeface="Broadway" panose="04040905080B02020502" pitchFamily="82" charset="0"/>
              </a:rPr>
              <a:t>Burgette</a:t>
            </a:r>
            <a:r>
              <a:rPr lang="en-US" sz="3200" dirty="0">
                <a:latin typeface="Broadway" panose="04040905080B02020502" pitchFamily="82" charset="0"/>
              </a:rPr>
              <a:t> will be offering photos!   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Broadway" panose="04040905080B02020502" pitchFamily="82" charset="0"/>
              </a:rPr>
              <a:t>Group, serious, and silly! 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Broadway" panose="04040905080B02020502" pitchFamily="82" charset="0"/>
              </a:rPr>
              <a:t>You will be able to download and print them yourself or buy a package from Quest.</a:t>
            </a:r>
            <a:endParaRPr lang="en-US" sz="5400" dirty="0">
              <a:latin typeface="Broadway" panose="04040905080B02020502" pitchFamily="8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8D355C-5233-432A-BBA9-4BF894960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4018" y="3841993"/>
            <a:ext cx="191340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A934C3-78D6-42E7-9F48-245C6CF29013}"/>
              </a:ext>
            </a:extLst>
          </p:cNvPr>
          <p:cNvSpPr txBox="1">
            <a:spLocks/>
          </p:cNvSpPr>
          <p:nvPr/>
        </p:nvSpPr>
        <p:spPr>
          <a:xfrm>
            <a:off x="1094119" y="665155"/>
            <a:ext cx="8455127" cy="98069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CC9900"/>
                </a:solidFill>
              </a:rPr>
              <a:t>Winter formal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BF458B-F320-4556-BA2E-9A834492237B}"/>
              </a:ext>
            </a:extLst>
          </p:cNvPr>
          <p:cNvSpPr txBox="1">
            <a:spLocks/>
          </p:cNvSpPr>
          <p:nvPr/>
        </p:nvSpPr>
        <p:spPr>
          <a:xfrm>
            <a:off x="938993" y="1155504"/>
            <a:ext cx="10363826" cy="39342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55A62-042F-4C01-B0BE-652FB50BC4F1}"/>
              </a:ext>
            </a:extLst>
          </p:cNvPr>
          <p:cNvSpPr txBox="1"/>
          <p:nvPr/>
        </p:nvSpPr>
        <p:spPr>
          <a:xfrm>
            <a:off x="2832410" y="2029522"/>
            <a:ext cx="9088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oadway" panose="04040905080B02020502" pitchFamily="82" charset="0"/>
              </a:rPr>
              <a:t>We will have a costume competition for the most authentic 1920s attire!</a:t>
            </a:r>
          </a:p>
          <a:p>
            <a:pPr algn="ctr"/>
            <a:endParaRPr lang="en-US" sz="3600" dirty="0">
              <a:latin typeface="Broadway" panose="04040905080B02020502" pitchFamily="82" charset="0"/>
            </a:endParaRPr>
          </a:p>
          <a:p>
            <a:pPr algn="ctr"/>
            <a:r>
              <a:rPr lang="en-US" sz="3600" dirty="0">
                <a:latin typeface="Broadway" panose="04040905080B02020502" pitchFamily="82" charset="0"/>
              </a:rPr>
              <a:t>Prize for a girl and a boy costume.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2E8D8-92B0-4426-A5C6-207AFF9639BF}"/>
              </a:ext>
            </a:extLst>
          </p:cNvPr>
          <p:cNvSpPr txBox="1"/>
          <p:nvPr/>
        </p:nvSpPr>
        <p:spPr>
          <a:xfrm>
            <a:off x="154388" y="1454593"/>
            <a:ext cx="236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Broadway" panose="04040905080B02020502" pitchFamily="82" charset="0"/>
              </a:rPr>
              <a:t>Dress: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0EC68-4722-4C48-898A-94ACADF9D75A}"/>
              </a:ext>
            </a:extLst>
          </p:cNvPr>
          <p:cNvSpPr txBox="1"/>
          <p:nvPr/>
        </p:nvSpPr>
        <p:spPr>
          <a:xfrm>
            <a:off x="4360127" y="4850780"/>
            <a:ext cx="2421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Regular formal attire is also welcome.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1F761-FC97-4C47-9637-E1972522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82" y="3818687"/>
            <a:ext cx="1609725" cy="2847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2DF290-3221-40DC-BBAC-F38C41685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021" y="4308529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9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A934C3-78D6-42E7-9F48-245C6CF29013}"/>
              </a:ext>
            </a:extLst>
          </p:cNvPr>
          <p:cNvSpPr txBox="1">
            <a:spLocks/>
          </p:cNvSpPr>
          <p:nvPr/>
        </p:nvSpPr>
        <p:spPr>
          <a:xfrm>
            <a:off x="613316" y="394716"/>
            <a:ext cx="11050859" cy="98069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CC9900"/>
                </a:solidFill>
                <a:latin typeface="Broadway" panose="04040905080B02020502" pitchFamily="82" charset="0"/>
              </a:rPr>
              <a:t>Supper Club menu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BF458B-F320-4556-BA2E-9A834492237B}"/>
              </a:ext>
            </a:extLst>
          </p:cNvPr>
          <p:cNvSpPr txBox="1">
            <a:spLocks/>
          </p:cNvSpPr>
          <p:nvPr/>
        </p:nvSpPr>
        <p:spPr>
          <a:xfrm>
            <a:off x="914087" y="762137"/>
            <a:ext cx="10363826" cy="39342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pPr marL="0" indent="0">
              <a:buNone/>
            </a:pPr>
            <a:r>
              <a:rPr lang="en-US" sz="3200" dirty="0">
                <a:ln>
                  <a:solidFill>
                    <a:schemeClr val="tx1"/>
                  </a:solidFill>
                </a:ln>
              </a:rPr>
              <a:t> </a:t>
            </a:r>
          </a:p>
          <a:p>
            <a:pPr marL="0" indent="0">
              <a:buNone/>
            </a:pP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E26CD045-8B61-489B-A8F6-29109391053B}"/>
              </a:ext>
            </a:extLst>
          </p:cNvPr>
          <p:cNvSpPr/>
          <p:nvPr/>
        </p:nvSpPr>
        <p:spPr>
          <a:xfrm rot="20435895">
            <a:off x="2670352" y="1447294"/>
            <a:ext cx="6092067" cy="4527395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CE634-D132-4415-80A5-C970503F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707" y="3972501"/>
            <a:ext cx="1809750" cy="2533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4F6FED-FCEA-444E-9EFE-AE585786C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11" y="4368602"/>
            <a:ext cx="2143125" cy="2143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45441D-CACA-4FB8-ABF1-EDF64E9EEB38}"/>
              </a:ext>
            </a:extLst>
          </p:cNvPr>
          <p:cNvSpPr txBox="1"/>
          <p:nvPr/>
        </p:nvSpPr>
        <p:spPr>
          <a:xfrm rot="20469829">
            <a:off x="3424192" y="2046344"/>
            <a:ext cx="47861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roadway" panose="04040905080B02020502" pitchFamily="82" charset="0"/>
              </a:rPr>
              <a:t>Appetizers</a:t>
            </a:r>
          </a:p>
          <a:p>
            <a:pPr algn="ctr"/>
            <a:endParaRPr lang="en-US" sz="2400" b="1" dirty="0">
              <a:latin typeface="Broadway" panose="04040905080B02020502" pitchFamily="82" charset="0"/>
            </a:endParaRPr>
          </a:p>
          <a:p>
            <a:pPr algn="ctr"/>
            <a:r>
              <a:rPr lang="en-US" sz="2400" b="1" dirty="0">
                <a:latin typeface="Broadway" panose="04040905080B02020502" pitchFamily="82" charset="0"/>
              </a:rPr>
              <a:t>Supper Salad</a:t>
            </a:r>
          </a:p>
          <a:p>
            <a:pPr algn="ctr"/>
            <a:endParaRPr lang="en-US" sz="2400" b="1" dirty="0">
              <a:latin typeface="Broadway" panose="04040905080B02020502" pitchFamily="82" charset="0"/>
            </a:endParaRPr>
          </a:p>
          <a:p>
            <a:pPr algn="ctr"/>
            <a:r>
              <a:rPr lang="en-US" sz="2400" b="1" dirty="0">
                <a:latin typeface="Broadway" panose="04040905080B02020502" pitchFamily="82" charset="0"/>
              </a:rPr>
              <a:t>Entrées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latin typeface="Broadway" panose="04040905080B02020502" pitchFamily="82" charset="0"/>
              </a:rPr>
              <a:t>Lobster Newburg</a:t>
            </a:r>
          </a:p>
          <a:p>
            <a:pPr algn="ctr"/>
            <a:r>
              <a:rPr lang="en-US" dirty="0">
                <a:latin typeface="Broadway" panose="04040905080B02020502" pitchFamily="82" charset="0"/>
              </a:rPr>
              <a:t>Steak Roulade</a:t>
            </a:r>
          </a:p>
          <a:p>
            <a:pPr algn="ctr"/>
            <a:r>
              <a:rPr lang="en-US" dirty="0">
                <a:latin typeface="Broadway" panose="04040905080B02020502" pitchFamily="82" charset="0"/>
              </a:rPr>
              <a:t>Chicken </a:t>
            </a:r>
            <a:r>
              <a:rPr lang="en-US" dirty="0" err="1">
                <a:latin typeface="Broadway" panose="04040905080B02020502" pitchFamily="82" charset="0"/>
              </a:rPr>
              <a:t>Picatta</a:t>
            </a:r>
            <a:endParaRPr lang="en-US" dirty="0">
              <a:latin typeface="Broadway" panose="04040905080B02020502" pitchFamily="82" charset="0"/>
            </a:endParaRPr>
          </a:p>
          <a:p>
            <a:pPr algn="ctr"/>
            <a:r>
              <a:rPr lang="en-US" dirty="0">
                <a:latin typeface="Broadway" panose="04040905080B02020502" pitchFamily="82" charset="0"/>
              </a:rPr>
              <a:t>Vegetable Turnover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>
                <a:latin typeface="Broadway" panose="04040905080B02020502" pitchFamily="82" charset="0"/>
              </a:rPr>
              <a:t>Dessert Bar</a:t>
            </a:r>
            <a:endParaRPr lang="en-US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A934C3-78D6-42E7-9F48-245C6CF29013}"/>
              </a:ext>
            </a:extLst>
          </p:cNvPr>
          <p:cNvSpPr txBox="1">
            <a:spLocks/>
          </p:cNvSpPr>
          <p:nvPr/>
        </p:nvSpPr>
        <p:spPr>
          <a:xfrm>
            <a:off x="1082968" y="495685"/>
            <a:ext cx="8455127" cy="98069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CC9900"/>
                </a:solidFill>
              </a:rPr>
              <a:t>Winter formal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BF458B-F320-4556-BA2E-9A834492237B}"/>
              </a:ext>
            </a:extLst>
          </p:cNvPr>
          <p:cNvSpPr txBox="1">
            <a:spLocks/>
          </p:cNvSpPr>
          <p:nvPr/>
        </p:nvSpPr>
        <p:spPr>
          <a:xfrm>
            <a:off x="938993" y="1155504"/>
            <a:ext cx="10363826" cy="39342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r>
              <a:rPr lang="en-US" sz="3200" dirty="0">
                <a:ln>
                  <a:solidFill>
                    <a:schemeClr val="tx1"/>
                  </a:solidFill>
                </a:ln>
              </a:rPr>
              <a:t>Sign up online to attend dinner and the dance TODAY.</a:t>
            </a:r>
          </a:p>
          <a:p>
            <a:endParaRPr lang="en-US" sz="3200" dirty="0">
              <a:ln>
                <a:solidFill>
                  <a:schemeClr val="tx1"/>
                </a:solidFill>
              </a:ln>
            </a:endParaRPr>
          </a:p>
          <a:p>
            <a:r>
              <a:rPr lang="en-US" sz="3200" dirty="0">
                <a:ln>
                  <a:solidFill>
                    <a:schemeClr val="tx1"/>
                  </a:solidFill>
                </a:ln>
              </a:rPr>
              <a:t>Submit song requests online.  All music must be preapproved prior to the dance.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CE294-7903-4DCC-B67A-D4CB18E24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18" y="4696401"/>
            <a:ext cx="252412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734C0-7FDC-4F30-82CF-A9F555382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094" y="4696401"/>
            <a:ext cx="4356610" cy="1672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49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A6A9-1078-4987-8CDE-66717BC6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585216"/>
            <a:ext cx="9720072" cy="1499616"/>
          </a:xfrm>
        </p:spPr>
        <p:txBody>
          <a:bodyPr/>
          <a:lstStyle/>
          <a:p>
            <a:r>
              <a:rPr lang="en-US" dirty="0"/>
              <a:t>Gospel rescue mission – Christmas drive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396FA1-CAD7-48B1-AD1D-58B39404A5FA}"/>
              </a:ext>
            </a:extLst>
          </p:cNvPr>
          <p:cNvSpPr txBox="1"/>
          <p:nvPr/>
        </p:nvSpPr>
        <p:spPr>
          <a:xfrm>
            <a:off x="1401672" y="2084832"/>
            <a:ext cx="5327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Please drop off donations this week in the box outside Room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Help us help others by bringing in kid's and women's socks, children's bible's, hygiene products (toothbrush and toothpaste, shampoo and conditioner, and soap)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2B79A-EE63-4531-8AAA-9374DC35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2859">
            <a:off x="6882087" y="2319071"/>
            <a:ext cx="3742421" cy="37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55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383</TotalTime>
  <Words>590</Words>
  <Application>Microsoft Office PowerPoint</Application>
  <PresentationFormat>Widescreen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Broadway</vt:lpstr>
      <vt:lpstr>Tw Cen MT</vt:lpstr>
      <vt:lpstr>Tw Cen MT Condensed</vt:lpstr>
      <vt:lpstr>Wingdings 3</vt:lpstr>
      <vt:lpstr>Integral</vt:lpstr>
      <vt:lpstr>ANNOUNCEMENTS</vt:lpstr>
      <vt:lpstr>Student 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Gospel rescue mission – Christmas drive</vt:lpstr>
      <vt:lpstr>Tennis team needs you</vt:lpstr>
      <vt:lpstr>Science fair TIP</vt:lpstr>
      <vt:lpstr>Student council hot lunch</vt:lpstr>
      <vt:lpstr>Planning for college</vt:lpstr>
      <vt:lpstr>PowerPoint Presentation</vt:lpstr>
      <vt:lpstr>Parent announcements</vt:lpstr>
      <vt:lpstr>PowerPoint Presentation</vt:lpstr>
      <vt:lpstr>PowerPoint Presentation</vt:lpstr>
      <vt:lpstr>2018 calendars</vt:lpstr>
      <vt:lpstr>Volunteers needed</vt:lpstr>
      <vt:lpstr>Mister carwash fundraiser</vt:lpstr>
      <vt:lpstr>Coupon books</vt:lpstr>
      <vt:lpstr>PowerPoint Presentation</vt:lpstr>
      <vt:lpstr>Donations needed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Rebecca Feil</dc:creator>
  <cp:lastModifiedBy>Rebecca Feil</cp:lastModifiedBy>
  <cp:revision>15</cp:revision>
  <dcterms:created xsi:type="dcterms:W3CDTF">2017-11-26T03:46:18Z</dcterms:created>
  <dcterms:modified xsi:type="dcterms:W3CDTF">2017-11-26T23:32:59Z</dcterms:modified>
</cp:coreProperties>
</file>