
<file path=[Content_Types].xml><?xml version="1.0" encoding="utf-8"?>
<Types xmlns="http://schemas.openxmlformats.org/package/2006/content-types">
  <Default Extension="png" ContentType="image/png"/>
  <Default Extension="png&amp;ehk=y8E0WEyCN0Y7eaofM467PA&amp;r=0&amp;pid=OfficeInsert" ContentType="image/png"/>
  <Default Extension="gif&amp;ehk=XO6NCmcTVqSEGoMDPcOBZw&amp;r=0&amp;pid=OfficeInsert" ContentType="image/gif"/>
  <Default Extension="png&amp;ehk=I9UGHYlBfnZMhEeYwiLrcA&amp;r=0&amp;pid=OfficeInsert" ContentType="image/png"/>
  <Default Extension="jpg&amp;ehk=pfRVdkJ9Yn9O48CzkqqLiA&amp;r=0&amp;pid=OfficeInsert" ContentType="image/jpeg"/>
  <Default Extension="jpeg" ContentType="image/jpeg"/>
  <Default Extension="png&amp;ehk=ujeaHzNwHXSGLGh6hUxx" ContentType="image/png"/>
  <Default Extension="png&amp;ehk=Wskc4AmF99Kdbmvrc" ContentType="image/png"/>
  <Default Extension="rels" ContentType="application/vnd.openxmlformats-package.relationships+xml"/>
  <Default Extension="xml" ContentType="application/xml"/>
  <Default Extension="jpg&amp;ehk=ww6qZ1pCq" ContentType="image/jpeg"/>
  <Default Extension="png&amp;ehk=gQwpwzWwhlktAZ2B727OzA&amp;r=0&amp;pid=OfficeInsert" ContentType="image/png"/>
  <Default Extension="gif&amp;ehk=7ucomrzXwL343pmA3NRSgA&amp;r=0&amp;pid=OfficeInsert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8" r:id="rId5"/>
    <p:sldId id="260" r:id="rId6"/>
    <p:sldId id="265" r:id="rId7"/>
    <p:sldId id="261" r:id="rId8"/>
    <p:sldId id="266" r:id="rId9"/>
    <p:sldId id="264" r:id="rId10"/>
    <p:sldId id="262" r:id="rId11"/>
    <p:sldId id="267" r:id="rId12"/>
    <p:sldId id="263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>
      <p:cViewPr varScale="1">
        <p:scale>
          <a:sx n="90" d="100"/>
          <a:sy n="90" d="100"/>
        </p:scale>
        <p:origin x="540" y="6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9/17/2017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9/17/2017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9/17/2017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9/17/2017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9/17/2017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9/17/2017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9/17/2017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9/17/2017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9/17/2017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9/17/2017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9/17/2017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9/17/2017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miriamsideas.blogspot.com.es/2011/03/musical-note.html" TargetMode="External"/><Relationship Id="rId7" Type="http://schemas.openxmlformats.org/officeDocument/2006/relationships/hyperlink" Target="http://commons.wikimedia.org/wiki/File:Chocolate_chip_cookie.jp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colieskitchen.com/2013/02/50-wal-mart-gift-card-giveaway.html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31.jpg&amp;ehk=pfRVdkJ9Yn9O48CzkqqLiA&amp;r=0&amp;pid=OfficeInsert"/><Relationship Id="rId9" Type="http://schemas.openxmlformats.org/officeDocument/2006/relationships/hyperlink" Target="http://ell.stackexchange.com/questions/52935/what-are-the-words-used-with-a-pair-o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://commons.wikimedia.org/wiki/file:the_childrens_museum_of_indianapolis_-_checkers.jpg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luffgar.deviantart.com/art/Playing-Cards-186125489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&amp;ehk=ujeaHzNwHXSGLGh6hUx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&amp;ehk=Wskc4AmF99Kdbmvrc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&amp;ehk=gQwpwzWwhlktAZ2B727OzA&amp;r=0&amp;pid=OfficeInsert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singmysenses.wikispaces.com/Bad+and+good+food+for+teeth.+Activity1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2.gif&amp;ehk=7ucomrzXwL343pmA3NRSgA&amp;r=0&amp;pid=OfficeInsert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jaylatenergy.wikispaces.com/Energy+Forms" TargetMode="External"/><Relationship Id="rId4" Type="http://schemas.openxmlformats.org/officeDocument/2006/relationships/image" Target="../media/image13.gif&amp;ehk=XO6NCmcTVqSEGoMDPcOBZw&amp;r=0&amp;pid=OfficeInser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attletattletales.wordpress.com/2011/04/06/a-typical-day-of-house-hunting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&amp;ehk=I9UGHYlBfnZMhEeYwiLrcA&amp;r=0&amp;pid=OfficeInsert"/><Relationship Id="rId5" Type="http://schemas.openxmlformats.org/officeDocument/2006/relationships/hyperlink" Target="http://www.hcpl.net/category/tags/plant-and-book-sale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netmonk.com/archive/whats-in-a-name-3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xlpirates.deviantart.com/art/Moustache-Bart-Symbol-Logo-Icon-606344719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noff.org/leftinfront/?tag=the-open-clip-art-gallery-image" TargetMode="External"/><Relationship Id="rId4" Type="http://schemas.openxmlformats.org/officeDocument/2006/relationships/image" Target="../media/image26.png&amp;ehk=y8E0WEyCN0Y7eaofM467PA&amp;r=0&amp;pid=OfficeInser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haneatkins.co.uk/2013/03/28/how-can-i-build-brand-awareness-through-social-media-today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rcs.wikispaces.com/PSAT+NMSQT" TargetMode="External"/><Relationship Id="rId2" Type="http://schemas.openxmlformats.org/officeDocument/2006/relationships/image" Target="../media/image29.jpg&amp;ehk=ww6qZ1pCq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September 18 - 20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EDC3E-A714-4FEF-8533-37209935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66" y="235675"/>
            <a:ext cx="96012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College Freshman Giftboxes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84478-4DC6-4CE8-9CD3-8AE04DB2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5029198" cy="4191000"/>
          </a:xfrm>
        </p:spPr>
        <p:txBody>
          <a:bodyPr>
            <a:normAutofit/>
          </a:bodyPr>
          <a:lstStyle/>
          <a:p>
            <a:r>
              <a:rPr lang="en-US" sz="3200" dirty="0"/>
              <a:t>Donate items to help fill up shoeboxes!</a:t>
            </a:r>
          </a:p>
          <a:p>
            <a:r>
              <a:rPr lang="en-US" sz="3200" dirty="0"/>
              <a:t>The care packages are going to our College Freshman</a:t>
            </a:r>
          </a:p>
          <a:p>
            <a:r>
              <a:rPr lang="en-US" sz="3200" dirty="0"/>
              <a:t>Donate during the month of September in the breezeway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6112E-A199-442A-9FF4-EB18D41F2B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40973" y="2590800"/>
            <a:ext cx="1474407" cy="1936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1347E6-4EDB-4331-ACF1-842D8C961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114145">
            <a:off x="8881926" y="3184667"/>
            <a:ext cx="2826481" cy="1924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1245D1-7828-4516-A086-5CDC0497BD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3562266">
            <a:off x="9793084" y="658008"/>
            <a:ext cx="2181225" cy="1454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C62665-5413-4E8D-939C-05311DDD91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954531" y="1239417"/>
            <a:ext cx="1766274" cy="19906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786E7A-D110-4481-8D89-9F20E013D1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13" y="4608411"/>
            <a:ext cx="2153734" cy="21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34662C-649A-48B9-9510-5F3038B4F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737253">
            <a:off x="9456275" y="2440866"/>
            <a:ext cx="2362200" cy="177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56E818-3018-4784-AFE6-B4535CC5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Student Resource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B70B9-28A7-41CC-B6ED-7F7BE93F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5714998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The new Student Resource Center (Room 8) is looking for donations!</a:t>
            </a:r>
          </a:p>
          <a:p>
            <a:pPr marL="0" indent="0" algn="ctr">
              <a:buNone/>
            </a:pPr>
            <a:r>
              <a:rPr lang="en-US" sz="2800" dirty="0"/>
              <a:t>Help them out by donating new/used </a:t>
            </a:r>
            <a:r>
              <a:rPr lang="en-US" sz="2800" dirty="0" err="1"/>
              <a:t>legos</a:t>
            </a:r>
            <a:r>
              <a:rPr lang="en-US" sz="2800" dirty="0"/>
              <a:t>, board games, cards, etc.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BD0FD-5E21-426C-A354-CA86F5337A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699487"/>
            <a:ext cx="2692847" cy="2258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E8619-D57C-47A1-8E9D-D386FCB005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563419">
            <a:off x="7143927" y="3501195"/>
            <a:ext cx="3040924" cy="2517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AA23A-C2BD-4036-8B41-F772F30E72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45" y="4152900"/>
            <a:ext cx="1661337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1EFC14-664E-445F-BCBA-405BA73587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6612" y="4190327"/>
            <a:ext cx="2126931" cy="18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0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A67B6-364C-4A36-8861-D495C1E0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4E0D3-5D47-4276-9F59-0FC0F2A2B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2" y="914400"/>
            <a:ext cx="96012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latin typeface="French Script MT" panose="03020402040607040605" pitchFamily="66" charset="0"/>
              </a:rPr>
              <a:t>For the LORD gives wisdom; from His mouth come knowledge and understanding. 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Proverbs 2:6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CA05B-DF16-489D-894D-52518A2E8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98565" flipV="1">
            <a:off x="-1579918" y="2785667"/>
            <a:ext cx="5388219" cy="2464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084D54-5AE7-4225-B371-F2FB1BB8F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0374">
            <a:off x="8780115" y="2922251"/>
            <a:ext cx="4382192" cy="219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21B66-E178-4BC3-B051-15862276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Back to School Beach Bash!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66B03-173A-40B1-87BD-6744E744B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5791198" cy="4191000"/>
          </a:xfrm>
        </p:spPr>
        <p:txBody>
          <a:bodyPr>
            <a:normAutofit/>
          </a:bodyPr>
          <a:lstStyle/>
          <a:p>
            <a:r>
              <a:rPr lang="en-US" sz="2800" dirty="0"/>
              <a:t>Student Council Sponsored</a:t>
            </a:r>
          </a:p>
          <a:p>
            <a:r>
              <a:rPr lang="en-US" sz="2800" dirty="0"/>
              <a:t>Water games, food, and more! Bring a side to share!</a:t>
            </a:r>
          </a:p>
          <a:p>
            <a:r>
              <a:rPr lang="en-US" sz="2800" dirty="0"/>
              <a:t>Richardson Park – 3500 W Green Tees Dr.</a:t>
            </a:r>
          </a:p>
          <a:p>
            <a:r>
              <a:rPr lang="en-US" sz="2800" dirty="0"/>
              <a:t>Friday Sep 22 – 5-7:30pm</a:t>
            </a:r>
          </a:p>
          <a:p>
            <a:r>
              <a:rPr lang="en-US" sz="2800" dirty="0"/>
              <a:t>All families welcome!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CEB56-8F59-4C0F-8AA2-11AC18647D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11" y="3778597"/>
            <a:ext cx="2487101" cy="2240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67A219-27EB-4D86-AAF3-841ABE1AD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45">
            <a:off x="8645173" y="687835"/>
            <a:ext cx="3008218" cy="30082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C289E1-BA9E-4A45-936C-C737399B9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1241">
            <a:off x="9356116" y="1282097"/>
            <a:ext cx="1719152" cy="141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545C-3509-4D18-9116-A9DFA0D6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Class Drop Deadline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32353-6159-48C3-BE00-F5C3EB80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6629398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Friday, September 22</a:t>
            </a:r>
            <a:r>
              <a:rPr lang="en-US" sz="2800" baseline="30000" dirty="0"/>
              <a:t>nd</a:t>
            </a:r>
            <a:r>
              <a:rPr lang="en-US" sz="2800" dirty="0"/>
              <a:t> is the </a:t>
            </a:r>
            <a:r>
              <a:rPr lang="en-US" sz="2400" b="1" u="sng" dirty="0"/>
              <a:t>LAST DAY </a:t>
            </a:r>
            <a:r>
              <a:rPr lang="en-US" sz="2800" dirty="0"/>
              <a:t>to drop classes </a:t>
            </a:r>
            <a:r>
              <a:rPr lang="en-US" sz="2800" u="sng" dirty="0"/>
              <a:t>without</a:t>
            </a:r>
            <a:r>
              <a:rPr lang="en-US" sz="2800" dirty="0"/>
              <a:t> incurring the class drop fee.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Class drop fee: $100 per student, per class dropped after the deadline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2700C-1CE8-4D37-8F1E-EF97004BB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2819400"/>
            <a:ext cx="271994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7B7479-8013-4056-A164-DB7C35092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565625">
            <a:off x="8160659" y="429009"/>
            <a:ext cx="2494782" cy="2494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8A1337-9674-4DF6-9B9E-F8C9CCCB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Quest Snack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B1C17-5869-4626-A941-30D8E957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4495798" cy="4191000"/>
          </a:xfrm>
        </p:spPr>
        <p:txBody>
          <a:bodyPr/>
          <a:lstStyle/>
          <a:p>
            <a:r>
              <a:rPr lang="en-US" dirty="0"/>
              <a:t>Opens Sep 18</a:t>
            </a:r>
            <a:r>
              <a:rPr lang="en-US" baseline="30000" dirty="0"/>
              <a:t>th</a:t>
            </a:r>
            <a:r>
              <a:rPr lang="en-US" dirty="0"/>
              <a:t> in Room 8</a:t>
            </a:r>
          </a:p>
          <a:p>
            <a:r>
              <a:rPr lang="en-US" b="1" i="1" u="sng" dirty="0"/>
              <a:t>Buy your punch cards at the front desk! Available in $5, $10 &amp; $20!</a:t>
            </a:r>
          </a:p>
          <a:p>
            <a:r>
              <a:rPr lang="en-US" dirty="0">
                <a:solidFill>
                  <a:srgbClr val="FF0000"/>
                </a:solidFill>
              </a:rPr>
              <a:t>Cash will no longer be accepted at the snack bar.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60C71-3DCB-4DCD-8014-EA843371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222859">
            <a:off x="7006078" y="2286644"/>
            <a:ext cx="3931355" cy="3956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F7CC40-37EF-4CA7-B1E2-08EC1A469B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51" y="3765122"/>
            <a:ext cx="3273078" cy="24070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243796-8D12-45D8-ACD5-3365FB46EC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4908">
            <a:off x="1006676" y="4376658"/>
            <a:ext cx="2070300" cy="17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8ADD-92CF-4004-9CEE-9B50F4A8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Book Rentals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D4FEB-49C3-4825-BF76-5D22055A3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012" y="1676400"/>
            <a:ext cx="4495798" cy="4191000"/>
          </a:xfrm>
        </p:spPr>
        <p:txBody>
          <a:bodyPr>
            <a:normAutofit/>
          </a:bodyPr>
          <a:lstStyle/>
          <a:p>
            <a:r>
              <a:rPr lang="en-US" sz="2800" dirty="0"/>
              <a:t>Book rentals are open!</a:t>
            </a:r>
          </a:p>
          <a:p>
            <a:r>
              <a:rPr lang="en-US" sz="2800" dirty="0"/>
              <a:t>We have text books available for multiple classes</a:t>
            </a:r>
          </a:p>
          <a:p>
            <a:r>
              <a:rPr lang="en-US" sz="2800" dirty="0"/>
              <a:t>Visit the front desk M-W to rent books and make payments.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97041-D943-4804-8B4B-04EDA77AE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6412" y="2369214"/>
            <a:ext cx="182880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B58216-390D-4E28-AC48-97757249B6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18612" y="1609007"/>
            <a:ext cx="2471775" cy="19477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CF1985-5862-494B-8D2A-94E98AE2FC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4419380"/>
            <a:ext cx="2514600" cy="12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01B3-9AF8-4325-A75F-677E36EE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Student Council Hot Lunch!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989B8-3CF9-4FCB-A58B-D07BD147F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3886198" cy="4191000"/>
          </a:xfrm>
        </p:spPr>
        <p:txBody>
          <a:bodyPr>
            <a:normAutofit/>
          </a:bodyPr>
          <a:lstStyle/>
          <a:p>
            <a:r>
              <a:rPr lang="en-US" sz="3200" dirty="0"/>
              <a:t>September 25-27</a:t>
            </a:r>
          </a:p>
          <a:p>
            <a:r>
              <a:rPr lang="en-US" sz="3200" dirty="0"/>
              <a:t>Nachos!</a:t>
            </a:r>
          </a:p>
          <a:p>
            <a:r>
              <a:rPr lang="en-US" sz="3200" dirty="0"/>
              <a:t>$3 suggested donation per serving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4F11C-A7FE-42C4-825B-F0B1553CC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12" y="1676400"/>
            <a:ext cx="6448881" cy="4207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67294-2D7F-4EC1-AFE8-63E869942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863" flipV="1">
            <a:off x="8053616" y="2901146"/>
            <a:ext cx="1065212" cy="512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0EB61A-B4AD-486C-9A10-C67ABDD26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0710">
            <a:off x="7789823" y="1080434"/>
            <a:ext cx="2766418" cy="2209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115187-04E9-41E5-BF3A-C29B724FE5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60032">
            <a:off x="7782129" y="2873319"/>
            <a:ext cx="1397046" cy="13970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FCA7F2D-00B1-4DFA-BF73-A33E7DB0F6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677732" y="5103618"/>
            <a:ext cx="990600" cy="65008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12560E7-4D80-470F-A915-AEA5897E32FF}"/>
              </a:ext>
            </a:extLst>
          </p:cNvPr>
          <p:cNvSpPr txBox="1"/>
          <p:nvPr/>
        </p:nvSpPr>
        <p:spPr>
          <a:xfrm>
            <a:off x="8818266" y="5347790"/>
            <a:ext cx="78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Pedro</a:t>
            </a:r>
          </a:p>
        </p:txBody>
      </p:sp>
    </p:spTree>
    <p:extLst>
      <p:ext uri="{BB962C8B-B14F-4D97-AF65-F5344CB8AC3E}">
        <p14:creationId xmlns:p14="http://schemas.microsoft.com/office/powerpoint/2010/main" val="30999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9B9C-4F18-4DC6-8011-4D4ED722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68" y="152400"/>
            <a:ext cx="9601200" cy="1143000"/>
          </a:xfrm>
        </p:spPr>
        <p:txBody>
          <a:bodyPr/>
          <a:lstStyle/>
          <a:p>
            <a:r>
              <a:rPr lang="en-US" dirty="0"/>
              <a:t>Order Your Student 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2B461-A000-415C-88F2-AFA81820A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41" y="1447800"/>
            <a:ext cx="9601200" cy="4191000"/>
          </a:xfrm>
        </p:spPr>
        <p:txBody>
          <a:bodyPr/>
          <a:lstStyle/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- Will be used for check-in at Quest</a:t>
            </a:r>
            <a:br>
              <a:rPr lang="en-US" dirty="0"/>
            </a:br>
            <a:r>
              <a:rPr lang="en-US" dirty="0"/>
              <a:t>- Student Discounts around town (movies, museums, etc.)</a:t>
            </a:r>
            <a:br>
              <a:rPr lang="en-US" dirty="0"/>
            </a:br>
            <a:r>
              <a:rPr lang="en-US" dirty="0"/>
              <a:t>- Quest Library Rentals</a:t>
            </a:r>
            <a:br>
              <a:rPr lang="en-US" dirty="0"/>
            </a:br>
            <a:r>
              <a:rPr lang="en-US" dirty="0"/>
              <a:t>- Child identity card</a:t>
            </a:r>
            <a:br>
              <a:rPr lang="en-US" dirty="0"/>
            </a:br>
            <a:r>
              <a:rPr lang="en-US" dirty="0"/>
              <a:t>- Can have medical alerts</a:t>
            </a:r>
          </a:p>
          <a:p>
            <a:r>
              <a:rPr lang="en-US" dirty="0"/>
              <a:t>Cost: $10.00 donation per card (printed on high quality plastic)</a:t>
            </a:r>
          </a:p>
          <a:p>
            <a:r>
              <a:rPr lang="en-US" dirty="0"/>
              <a:t>See Angelica Ewing for details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5D71B-859C-4DD3-8785-9E64E88FD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39" y="4343400"/>
            <a:ext cx="3431722" cy="2197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FA7950-AB4C-4EBF-A33D-2B115582B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12" y="4343400"/>
            <a:ext cx="3569438" cy="21971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984204-A82A-472B-9979-0B27DE828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3889730">
            <a:off x="7835703" y="558318"/>
            <a:ext cx="3834869" cy="28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E7C6F-A770-4649-BE40-51367E46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28600"/>
            <a:ext cx="96012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3</a:t>
            </a:r>
            <a:r>
              <a:rPr lang="en-US" sz="3600" b="1" baseline="30000" dirty="0"/>
              <a:t>rd</a:t>
            </a:r>
            <a:r>
              <a:rPr lang="en-US" sz="3600" b="1" dirty="0"/>
              <a:t> Annual Lego Night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E990B-CB55-4DA7-9D41-DA5599EDE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3962398" cy="4191000"/>
          </a:xfrm>
        </p:spPr>
        <p:txBody>
          <a:bodyPr>
            <a:normAutofit/>
          </a:bodyPr>
          <a:lstStyle/>
          <a:p>
            <a:r>
              <a:rPr lang="en-US" sz="2800" dirty="0"/>
              <a:t>Friday, October 6</a:t>
            </a:r>
            <a:r>
              <a:rPr lang="en-US" sz="2800" baseline="30000" dirty="0"/>
              <a:t>th</a:t>
            </a:r>
            <a:r>
              <a:rPr lang="en-US" sz="2800" dirty="0"/>
              <a:t> @ Oro Valley Church of the Nazarene</a:t>
            </a:r>
          </a:p>
          <a:p>
            <a:r>
              <a:rPr lang="en-US" sz="2800" dirty="0"/>
              <a:t>6pm – 8:30pm</a:t>
            </a:r>
          </a:p>
          <a:p>
            <a:r>
              <a:rPr lang="en-US" sz="2800" dirty="0"/>
              <a:t>Prizes for the best in each category!</a:t>
            </a:r>
          </a:p>
          <a:p>
            <a:r>
              <a:rPr lang="en-US" sz="2800" dirty="0"/>
              <a:t>An awesome night of family fun!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C23A8-67F3-4613-BCC4-EF97077DD5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42012" y="1856173"/>
            <a:ext cx="3200400" cy="4268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430B18-FBBC-40F5-8CEC-1EEE20C3A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375">
            <a:off x="8348621" y="614208"/>
            <a:ext cx="304800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8A3F-E743-4BD9-AB78-B67398B5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PSAT Testing for Juniors and Sophomores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64467-F742-4503-9AAC-F258820BF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5181598" cy="4191000"/>
          </a:xfrm>
        </p:spPr>
        <p:txBody>
          <a:bodyPr>
            <a:normAutofit/>
          </a:bodyPr>
          <a:lstStyle/>
          <a:p>
            <a:r>
              <a:rPr lang="en-US" sz="2800" dirty="0"/>
              <a:t>ONLY 5 SPOTS LEFT!!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Registration closes Monday, September 18</a:t>
            </a:r>
            <a:r>
              <a:rPr lang="en-US" sz="2800" baseline="30000" dirty="0">
                <a:solidFill>
                  <a:srgbClr val="FF0000"/>
                </a:solidFill>
              </a:rPr>
              <a:t>th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Wednesday, October 25</a:t>
            </a:r>
            <a:r>
              <a:rPr lang="en-US" sz="2800" baseline="30000" dirty="0"/>
              <a:t>th</a:t>
            </a:r>
            <a:r>
              <a:rPr lang="en-US" sz="2800" dirty="0"/>
              <a:t>, $25 per student</a:t>
            </a:r>
          </a:p>
          <a:p>
            <a:r>
              <a:rPr lang="en-US" sz="2800" dirty="0"/>
              <a:t>Visit Ginger </a:t>
            </a:r>
            <a:r>
              <a:rPr lang="en-US" sz="2800" dirty="0" err="1"/>
              <a:t>Maghran</a:t>
            </a:r>
            <a:r>
              <a:rPr lang="en-US" sz="2800" dirty="0"/>
              <a:t> in the Student </a:t>
            </a:r>
            <a:r>
              <a:rPr lang="en-US" sz="2800" dirty="0" err="1"/>
              <a:t>Resouce</a:t>
            </a:r>
            <a:r>
              <a:rPr lang="en-US" sz="2800" dirty="0"/>
              <a:t> Center to sign up!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1507A-1408-4925-8F51-2D7FB2DE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6412" y="2286000"/>
            <a:ext cx="408842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750</TotalTime>
  <Words>324</Words>
  <Application>Microsoft Office PowerPoint</Application>
  <PresentationFormat>Custom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French Script MT</vt:lpstr>
      <vt:lpstr>Palatino Linotype</vt:lpstr>
      <vt:lpstr>Watercolor_16x9</vt:lpstr>
      <vt:lpstr>Announcements</vt:lpstr>
      <vt:lpstr>Back to School Beach Bash!</vt:lpstr>
      <vt:lpstr>Class Drop Deadline</vt:lpstr>
      <vt:lpstr>Quest Snack Bar</vt:lpstr>
      <vt:lpstr>Book Rentals</vt:lpstr>
      <vt:lpstr>Student Council Hot Lunch!</vt:lpstr>
      <vt:lpstr>Order Your Student IDs</vt:lpstr>
      <vt:lpstr>3rd Annual Lego Night Competition</vt:lpstr>
      <vt:lpstr>PSAT Testing for Juniors and Sophomores</vt:lpstr>
      <vt:lpstr>College Freshman Giftboxes</vt:lpstr>
      <vt:lpstr>Student Resource Center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Hannah Boone</dc:creator>
  <cp:lastModifiedBy>Rebecca Feil</cp:lastModifiedBy>
  <cp:revision>14</cp:revision>
  <dcterms:created xsi:type="dcterms:W3CDTF">2017-09-15T18:17:37Z</dcterms:created>
  <dcterms:modified xsi:type="dcterms:W3CDTF">2017-09-17T07:13:54Z</dcterms:modified>
</cp:coreProperties>
</file>